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9" r:id="rId2"/>
    <p:sldId id="257" r:id="rId3"/>
    <p:sldId id="263" r:id="rId4"/>
    <p:sldId id="260" r:id="rId5"/>
    <p:sldId id="264" r:id="rId6"/>
    <p:sldId id="265" r:id="rId7"/>
    <p:sldId id="268" r:id="rId8"/>
    <p:sldId id="258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FSRAILWAYTT Bold" panose="020B0803050504020204" pitchFamily="34" charset="0"/>
      <p:regular r:id="rId17"/>
    </p:embeddedFont>
    <p:embeddedFont>
      <p:font typeface="Montserrat" panose="00000500000000000000" pitchFamily="2" charset="-52"/>
      <p:regular r:id="rId18"/>
      <p:bold r:id="rId19"/>
      <p:italic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pos="688" userDrawn="1">
          <p15:clr>
            <a:srgbClr val="A4A3A4"/>
          </p15:clr>
        </p15:guide>
        <p15:guide id="8" pos="69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B09"/>
    <a:srgbClr val="F39200"/>
    <a:srgbClr val="84BF42"/>
    <a:srgbClr val="A7CE75"/>
    <a:srgbClr val="587DFF"/>
    <a:srgbClr val="F3F2F1"/>
    <a:srgbClr val="E6E6E6"/>
    <a:srgbClr val="0F71B8"/>
    <a:srgbClr val="F2E318"/>
    <a:srgbClr val="BE16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510" y="258"/>
      </p:cViewPr>
      <p:guideLst>
        <p:guide orient="horz" pos="2160"/>
        <p:guide pos="3840"/>
        <p:guide pos="325"/>
        <p:guide pos="7355"/>
        <p:guide orient="horz" pos="300"/>
        <p:guide orient="horz" pos="4020"/>
        <p:guide pos="688"/>
        <p:guide pos="69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64F698-81D8-431C-92CE-CB941EECEB9E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2C8B5-F23E-4F87-8844-3261B9E8D7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3721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0C51-BB05-4058-9929-3AC9BCE941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FFA3C81-0043-4251-970F-05FEDB538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9EEEAC-DF4D-4017-973B-26B2DCAFD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27A35A-4332-4F53-B875-0CB95F006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7A78BC-313E-4A57-99DE-8380F75A8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885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3A9DE4-BD48-402D-A18C-B2C438854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94E8C23-74C2-47D6-A1E4-4A7B65AAEA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4E2C03-3F40-4526-916B-C88B89406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1DF065-9C49-4A23-9986-C7DFB256C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4F32A5-16F8-4F19-9D72-3BE36B30A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9099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B82C733-D398-4284-AAA8-BCCB9816FB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E8DC351-3D3E-4493-9AF2-909998479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797B09-6A38-4E84-B10A-F35F78BA7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D34007-B7C2-4EFE-997E-672B61C21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27756F-6085-47DC-894C-360FAA75B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8574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FBEA57-B557-4FB7-A219-2FD978550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3935E5-28A0-4262-863A-82F24C2D0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A0102A-3C40-4D79-B9B2-05A248F96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8CF06D-2B05-4382-80C3-EBE4E14B4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A8F34B4-9DCF-454D-B8EF-E55B5B387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82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249C3D-1CF2-4BBE-A36E-83B8843F0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0DCE99C-215C-4492-B8CC-D5ECAD6CD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9C991A-2582-4EBB-8119-7E29E0595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0E7C33-3631-4152-AFDD-B317DB450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A6EA01-BFDA-4F5C-BC76-641BDB841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2818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627951-99AF-46F6-AF6A-41F2B13EC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A7D59C-E2E5-47F7-B252-415A6096DF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779353-FAEC-43AD-BA8A-355FB98D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EB37670-E246-4C16-A66B-FF333FA9A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B2EB78-8656-4A7A-8B4E-CF8A66989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62FD5BC-4083-4CFF-B76F-87F1330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442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050767-445C-4296-90D7-EC7B1A66E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A92BDA-460C-4CF6-A18C-EEC88C899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7D94A3B-0AC4-4DD8-B2BB-89BC88C1B6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CA1C180-2B11-4D6C-9654-78E7E33A8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BD1EC19-6EF0-42D4-A3C9-F4360EE8B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7F641C6-5D36-4CC3-A308-16CE09667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13ACC8A-B67E-443C-AD17-CA684D308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E47546C-09C8-46B4-BCAC-B3335E4D9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0983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778428-79F1-46BE-81B9-8B586A527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6D8470A-97AB-45F7-9121-8FFFAAA84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574E50-FEAA-44CC-A17A-81376C493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F3A469-96DC-49F2-B1EF-7ED2BC2FE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7097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AEAE0AB-AC72-406D-BD27-3C9EF1241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85BE5E6-0566-4E46-86AE-C6F0800E0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D2A258-CC3F-4E80-91F3-4607784C8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8849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1CCA9F-3D3A-44C6-8E51-1971A7DB2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4EC53E-A41B-4C70-8907-5959A69B8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8B521F-E559-4D2D-9CCF-01A695024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9BCD92B-2F3A-4802-BE5D-FAAF60ADB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809D34-DE57-4789-BA7D-E7536998B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A43AFF-53D2-4736-8B04-FD0DEA8A7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0076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D67ECC-D7BA-4E47-AA5A-26A40B9E6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77E6127-FD6C-4299-BD1A-208FF4662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04A2F96-4D46-413E-B33B-AE52CD7D2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27EC41-6434-4F29-BA77-A6A0FE29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B036A3-A074-4E19-8D55-F02E53325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A7EE5D-43F5-4CBB-A15B-FB93F14B7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6604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DAE52C-3119-46F8-9352-43473717E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1EF2F2-D5F3-4FA9-8D89-4D414F830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74C017-C26C-41F2-928F-9FFD729DA6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CA156-F0EF-4031-8046-4A9AA774C41D}" type="datetimeFigureOut">
              <a:rPr lang="ru-RU" smtClean="0"/>
              <a:t>02.05.2024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6A6440-049B-43F1-9CBB-44B9D814E5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71458B-627C-4DF4-A2A0-6B94399FF1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49AC8-EBFC-43E6-B1C9-A6AD7458AE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538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5.wdp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12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isk.yandex.ru/i/cEvM56TawsVLo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128A427-08F9-4B0D-9F57-84E50001BF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87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3DD9A30-8243-4A07-A829-C87E95F81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78" t="30249" r="5934" b="78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9F5B68BB-1734-4E10-8A43-99988E6B4AEC}"/>
              </a:ext>
            </a:extLst>
          </p:cNvPr>
          <p:cNvGrpSpPr/>
          <p:nvPr/>
        </p:nvGrpSpPr>
        <p:grpSpPr>
          <a:xfrm>
            <a:off x="1500937" y="2089707"/>
            <a:ext cx="9175513" cy="2981527"/>
            <a:chOff x="1500937" y="2089707"/>
            <a:chExt cx="9175513" cy="2981527"/>
          </a:xfrm>
        </p:grpSpPr>
        <p:sp>
          <p:nvSpPr>
            <p:cNvPr id="9" name="Прямоугольник: скругленные углы 8">
              <a:extLst>
                <a:ext uri="{FF2B5EF4-FFF2-40B4-BE49-F238E27FC236}">
                  <a16:creationId xmlns:a16="http://schemas.microsoft.com/office/drawing/2014/main" id="{26A88861-7A0C-45EE-9A67-3C8F87DD871C}"/>
                </a:ext>
              </a:extLst>
            </p:cNvPr>
            <p:cNvSpPr/>
            <p:nvPr/>
          </p:nvSpPr>
          <p:spPr>
            <a:xfrm>
              <a:off x="1678737" y="2230757"/>
              <a:ext cx="8997713" cy="2840477"/>
            </a:xfrm>
            <a:prstGeom prst="roundRect">
              <a:avLst>
                <a:gd name="adj" fmla="val 9475"/>
              </a:avLst>
            </a:prstGeom>
            <a:solidFill>
              <a:srgbClr val="A7CE7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Прямоугольник: скругленные углы 7">
              <a:extLst>
                <a:ext uri="{FF2B5EF4-FFF2-40B4-BE49-F238E27FC236}">
                  <a16:creationId xmlns:a16="http://schemas.microsoft.com/office/drawing/2014/main" id="{2FE20070-8AB0-4CC2-95FF-13645A887E0A}"/>
                </a:ext>
              </a:extLst>
            </p:cNvPr>
            <p:cNvSpPr/>
            <p:nvPr/>
          </p:nvSpPr>
          <p:spPr>
            <a:xfrm>
              <a:off x="1500937" y="2089707"/>
              <a:ext cx="8997713" cy="2840477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6" name="Овал 5">
            <a:extLst>
              <a:ext uri="{FF2B5EF4-FFF2-40B4-BE49-F238E27FC236}">
                <a16:creationId xmlns:a16="http://schemas.microsoft.com/office/drawing/2014/main" id="{79CF963F-3FEC-4942-BCD3-F01D067EEBDD}"/>
              </a:ext>
            </a:extLst>
          </p:cNvPr>
          <p:cNvSpPr/>
          <p:nvPr/>
        </p:nvSpPr>
        <p:spPr>
          <a:xfrm>
            <a:off x="9192688" y="-749536"/>
            <a:ext cx="3323123" cy="3323123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009BF6A5-CBF4-460C-A833-03D3CC5E80B6}"/>
              </a:ext>
            </a:extLst>
          </p:cNvPr>
          <p:cNvSpPr/>
          <p:nvPr/>
        </p:nvSpPr>
        <p:spPr>
          <a:xfrm>
            <a:off x="3156929" y="1734107"/>
            <a:ext cx="5685729" cy="734962"/>
          </a:xfrm>
          <a:prstGeom prst="roundRect">
            <a:avLst>
              <a:gd name="adj" fmla="val 50000"/>
            </a:avLst>
          </a:prstGeom>
          <a:solidFill>
            <a:srgbClr val="F0564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AA6DA2-9EDC-494E-9A9E-5E37F8D09AEB}"/>
              </a:ext>
            </a:extLst>
          </p:cNvPr>
          <p:cNvSpPr txBox="1"/>
          <p:nvPr/>
        </p:nvSpPr>
        <p:spPr>
          <a:xfrm>
            <a:off x="4520890" y="1881427"/>
            <a:ext cx="3150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Montserrat" panose="00000500000000000000" pitchFamily="2" charset="-52"/>
              </a:rPr>
              <a:t>Название проекта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3112B5-A296-4634-B046-5248FC4179F0}"/>
              </a:ext>
            </a:extLst>
          </p:cNvPr>
          <p:cNvSpPr txBox="1"/>
          <p:nvPr/>
        </p:nvSpPr>
        <p:spPr>
          <a:xfrm>
            <a:off x="2669362" y="2915300"/>
            <a:ext cx="66608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600" dirty="0">
                <a:latin typeface="FSRAILWAYTT Bold" panose="020B0803050504020204" pitchFamily="34" charset="0"/>
              </a:rPr>
              <a:t>НАЗВАНИЕ ПРОЕКТА</a:t>
            </a:r>
            <a:br>
              <a:rPr lang="ru-RU" sz="3600" dirty="0">
                <a:latin typeface="FSRAILWAYTT Bold" panose="020B0803050504020204" pitchFamily="34" charset="0"/>
              </a:rPr>
            </a:br>
            <a:r>
              <a:rPr lang="ru-RU" sz="3600" dirty="0">
                <a:latin typeface="FSRAILWAYTT Bold" panose="020B0803050504020204" pitchFamily="34" charset="0"/>
              </a:rPr>
              <a:t>(написать здесь название)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A43978-CC48-4B2A-85BD-1E8BF47C82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088" y="302941"/>
            <a:ext cx="2482723" cy="138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74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F6EA1477-552F-4873-8873-480D398E30B8}"/>
              </a:ext>
            </a:extLst>
          </p:cNvPr>
          <p:cNvGrpSpPr/>
          <p:nvPr/>
        </p:nvGrpSpPr>
        <p:grpSpPr>
          <a:xfrm>
            <a:off x="-40589" y="6397"/>
            <a:ext cx="12232589" cy="7780879"/>
            <a:chOff x="-40589" y="6397"/>
            <a:chExt cx="12232589" cy="7780879"/>
          </a:xfrm>
        </p:grpSpPr>
        <p:pic>
          <p:nvPicPr>
            <p:cNvPr id="40" name="Рисунок 39">
              <a:extLst>
                <a:ext uri="{FF2B5EF4-FFF2-40B4-BE49-F238E27FC236}">
                  <a16:creationId xmlns:a16="http://schemas.microsoft.com/office/drawing/2014/main" id="{8D2D392D-56DA-4CEA-93B5-E995B97510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40589" y="1938942"/>
              <a:ext cx="7816571" cy="1919111"/>
            </a:xfrm>
            <a:prstGeom prst="rect">
              <a:avLst/>
            </a:prstGeom>
          </p:spPr>
        </p:pic>
        <p:pic>
          <p:nvPicPr>
            <p:cNvPr id="41" name="Рисунок 40">
              <a:extLst>
                <a:ext uri="{FF2B5EF4-FFF2-40B4-BE49-F238E27FC236}">
                  <a16:creationId xmlns:a16="http://schemas.microsoft.com/office/drawing/2014/main" id="{0BE46071-C5BE-4BCC-B155-FE6E5545E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40589" y="3915616"/>
              <a:ext cx="7816571" cy="1919111"/>
            </a:xfrm>
            <a:prstGeom prst="rect">
              <a:avLst/>
            </a:prstGeom>
          </p:spPr>
        </p:pic>
        <p:pic>
          <p:nvPicPr>
            <p:cNvPr id="42" name="Рисунок 41">
              <a:extLst>
                <a:ext uri="{FF2B5EF4-FFF2-40B4-BE49-F238E27FC236}">
                  <a16:creationId xmlns:a16="http://schemas.microsoft.com/office/drawing/2014/main" id="{4B321F7D-CCBF-4776-8A0F-B679EB46D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40589" y="5868165"/>
              <a:ext cx="7816571" cy="1919111"/>
            </a:xfrm>
            <a:prstGeom prst="rect">
              <a:avLst/>
            </a:prstGeom>
          </p:spPr>
        </p:pic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095FD86D-60D1-4CC9-B172-D85C01F28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40589" y="12793"/>
              <a:ext cx="7816571" cy="1919111"/>
            </a:xfrm>
            <a:prstGeom prst="rect">
              <a:avLst/>
            </a:prstGeom>
          </p:spPr>
        </p:pic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321348CA-FC96-4E6E-898E-81C83D481455}"/>
                </a:ext>
              </a:extLst>
            </p:cNvPr>
            <p:cNvSpPr/>
            <p:nvPr/>
          </p:nvSpPr>
          <p:spPr>
            <a:xfrm>
              <a:off x="0" y="6397"/>
              <a:ext cx="12192000" cy="6845207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41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784949B8-685E-47FF-A8D2-96935AE0799A}"/>
              </a:ext>
            </a:extLst>
          </p:cNvPr>
          <p:cNvGrpSpPr/>
          <p:nvPr/>
        </p:nvGrpSpPr>
        <p:grpSpPr>
          <a:xfrm>
            <a:off x="4762501" y="1565632"/>
            <a:ext cx="6911735" cy="766800"/>
            <a:chOff x="4762501" y="1679933"/>
            <a:chExt cx="6911735" cy="593367"/>
          </a:xfrm>
        </p:grpSpPr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81C23F7C-2FDA-429D-A991-9A128E2C7FA5}"/>
                </a:ext>
              </a:extLst>
            </p:cNvPr>
            <p:cNvSpPr/>
            <p:nvPr/>
          </p:nvSpPr>
          <p:spPr>
            <a:xfrm>
              <a:off x="4762501" y="1679933"/>
              <a:ext cx="6562724" cy="593367"/>
            </a:xfrm>
            <a:prstGeom prst="rect">
              <a:avLst/>
            </a:prstGeom>
            <a:gradFill flip="none" rotWithShape="1">
              <a:gsLst>
                <a:gs pos="0">
                  <a:srgbClr val="FEF5F4"/>
                </a:gs>
                <a:gs pos="100000">
                  <a:srgbClr val="E94A3E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FAA148BC-9524-4364-85CF-AE10DF527097}"/>
                </a:ext>
              </a:extLst>
            </p:cNvPr>
            <p:cNvSpPr/>
            <p:nvPr/>
          </p:nvSpPr>
          <p:spPr>
            <a:xfrm>
              <a:off x="10907436" y="1679933"/>
              <a:ext cx="766800" cy="593366"/>
            </a:xfrm>
            <a:prstGeom prst="ellipse">
              <a:avLst/>
            </a:prstGeom>
            <a:solidFill>
              <a:srgbClr val="BE16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3F3630F-1E37-4569-80EE-7EFCAC23CB39}"/>
              </a:ext>
            </a:extLst>
          </p:cNvPr>
          <p:cNvGrpSpPr/>
          <p:nvPr/>
        </p:nvGrpSpPr>
        <p:grpSpPr>
          <a:xfrm>
            <a:off x="4762501" y="2576977"/>
            <a:ext cx="6919355" cy="766800"/>
            <a:chOff x="4762501" y="2559184"/>
            <a:chExt cx="6919355" cy="593367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4D4CDDC2-1578-4979-9C3A-DCB6F55DAF4E}"/>
                </a:ext>
              </a:extLst>
            </p:cNvPr>
            <p:cNvSpPr/>
            <p:nvPr/>
          </p:nvSpPr>
          <p:spPr>
            <a:xfrm>
              <a:off x="4762501" y="2559184"/>
              <a:ext cx="6562724" cy="593367"/>
            </a:xfrm>
            <a:prstGeom prst="rect">
              <a:avLst/>
            </a:prstGeom>
            <a:gradFill flip="none" rotWithShape="1">
              <a:gsLst>
                <a:gs pos="0">
                  <a:srgbClr val="FFFBF4"/>
                </a:gs>
                <a:gs pos="100000">
                  <a:srgbClr val="FABC5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2EC10471-A20E-4740-8F44-7146DFD92DBA}"/>
                </a:ext>
              </a:extLst>
            </p:cNvPr>
            <p:cNvSpPr/>
            <p:nvPr/>
          </p:nvSpPr>
          <p:spPr>
            <a:xfrm>
              <a:off x="10915056" y="2559184"/>
              <a:ext cx="766800" cy="593366"/>
            </a:xfrm>
            <a:prstGeom prst="ellipse">
              <a:avLst/>
            </a:prstGeom>
            <a:solidFill>
              <a:srgbClr val="F39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AFACD2C7-FE89-4007-A82D-2F6224DC0F1C}"/>
              </a:ext>
            </a:extLst>
          </p:cNvPr>
          <p:cNvGrpSpPr/>
          <p:nvPr/>
        </p:nvGrpSpPr>
        <p:grpSpPr>
          <a:xfrm>
            <a:off x="4762501" y="3588322"/>
            <a:ext cx="6919355" cy="766800"/>
            <a:chOff x="4762501" y="3437476"/>
            <a:chExt cx="6919355" cy="59432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0E325581-4ABE-4B7C-BD56-8D7B91D1F5D4}"/>
                </a:ext>
              </a:extLst>
            </p:cNvPr>
            <p:cNvSpPr/>
            <p:nvPr/>
          </p:nvSpPr>
          <p:spPr>
            <a:xfrm>
              <a:off x="4762501" y="3438435"/>
              <a:ext cx="6562724" cy="593367"/>
            </a:xfrm>
            <a:prstGeom prst="rect">
              <a:avLst/>
            </a:prstGeom>
            <a:gradFill flip="none" rotWithShape="1">
              <a:gsLst>
                <a:gs pos="0">
                  <a:srgbClr val="FFFEF2"/>
                </a:gs>
                <a:gs pos="100000">
                  <a:srgbClr val="F9ED38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id="{2523577E-9F3D-4301-9CE1-BF4151B7D5E2}"/>
                </a:ext>
              </a:extLst>
            </p:cNvPr>
            <p:cNvSpPr/>
            <p:nvPr/>
          </p:nvSpPr>
          <p:spPr>
            <a:xfrm>
              <a:off x="10915056" y="3437476"/>
              <a:ext cx="766800" cy="593366"/>
            </a:xfrm>
            <a:prstGeom prst="ellipse">
              <a:avLst/>
            </a:prstGeom>
            <a:solidFill>
              <a:srgbClr val="F2E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DB23EB82-7C2D-432E-BF87-C24A6EE0D869}"/>
              </a:ext>
            </a:extLst>
          </p:cNvPr>
          <p:cNvGrpSpPr/>
          <p:nvPr/>
        </p:nvGrpSpPr>
        <p:grpSpPr>
          <a:xfrm>
            <a:off x="4762501" y="4599667"/>
            <a:ext cx="6926975" cy="766801"/>
            <a:chOff x="4762501" y="4315766"/>
            <a:chExt cx="6926975" cy="595287"/>
          </a:xfrm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CECEAD40-CA00-40A2-AC0C-1ED61FCE889E}"/>
                </a:ext>
              </a:extLst>
            </p:cNvPr>
            <p:cNvSpPr/>
            <p:nvPr/>
          </p:nvSpPr>
          <p:spPr>
            <a:xfrm>
              <a:off x="4762501" y="4317686"/>
              <a:ext cx="6562724" cy="593367"/>
            </a:xfrm>
            <a:prstGeom prst="rect">
              <a:avLst/>
            </a:prstGeom>
            <a:gradFill flip="none" rotWithShape="1">
              <a:gsLst>
                <a:gs pos="0">
                  <a:srgbClr val="FEFDEC"/>
                </a:gs>
                <a:gs pos="100000">
                  <a:srgbClr val="9DC964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Овал 17">
              <a:extLst>
                <a:ext uri="{FF2B5EF4-FFF2-40B4-BE49-F238E27FC236}">
                  <a16:creationId xmlns:a16="http://schemas.microsoft.com/office/drawing/2014/main" id="{1A4CD885-057A-4703-BFC2-27924FFF9541}"/>
                </a:ext>
              </a:extLst>
            </p:cNvPr>
            <p:cNvSpPr/>
            <p:nvPr/>
          </p:nvSpPr>
          <p:spPr>
            <a:xfrm>
              <a:off x="10922676" y="4315766"/>
              <a:ext cx="766800" cy="595286"/>
            </a:xfrm>
            <a:prstGeom prst="ellipse">
              <a:avLst/>
            </a:prstGeom>
            <a:solidFill>
              <a:srgbClr val="84BF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F8384B40-C780-4EDA-90E4-2C0034FCE1D0}"/>
              </a:ext>
            </a:extLst>
          </p:cNvPr>
          <p:cNvGrpSpPr/>
          <p:nvPr/>
        </p:nvGrpSpPr>
        <p:grpSpPr>
          <a:xfrm>
            <a:off x="4305301" y="5611013"/>
            <a:ext cx="7378822" cy="770708"/>
            <a:chOff x="4470674" y="5193098"/>
            <a:chExt cx="7378822" cy="597207"/>
          </a:xfrm>
        </p:grpSpPr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2A96B958-C3F1-4DE2-885D-B85273256407}"/>
                </a:ext>
              </a:extLst>
            </p:cNvPr>
            <p:cNvSpPr/>
            <p:nvPr/>
          </p:nvSpPr>
          <p:spPr>
            <a:xfrm>
              <a:off x="4470674" y="5196938"/>
              <a:ext cx="7019924" cy="593367"/>
            </a:xfrm>
            <a:prstGeom prst="rect">
              <a:avLst/>
            </a:prstGeom>
            <a:gradFill flip="none" rotWithShape="1">
              <a:gsLst>
                <a:gs pos="0">
                  <a:srgbClr val="F3F5FB"/>
                </a:gs>
                <a:gs pos="100000">
                  <a:srgbClr val="5C8FC9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4A691587-185C-4467-9E6C-E8BE51E5F89E}"/>
                </a:ext>
              </a:extLst>
            </p:cNvPr>
            <p:cNvSpPr/>
            <p:nvPr/>
          </p:nvSpPr>
          <p:spPr>
            <a:xfrm>
              <a:off x="11082696" y="5193098"/>
              <a:ext cx="766800" cy="593366"/>
            </a:xfrm>
            <a:prstGeom prst="ellipse">
              <a:avLst/>
            </a:prstGeom>
            <a:solidFill>
              <a:srgbClr val="0F71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A5168B-7F94-4672-8C70-72996688A4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868" y="165474"/>
            <a:ext cx="1820343" cy="1017859"/>
          </a:xfrm>
          <a:prstGeom prst="rect">
            <a:avLst/>
          </a:prstGeom>
        </p:spPr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A73D44D-5BC2-409C-BD8D-D4BA2C231E55}"/>
              </a:ext>
            </a:extLst>
          </p:cNvPr>
          <p:cNvGrpSpPr/>
          <p:nvPr/>
        </p:nvGrpSpPr>
        <p:grpSpPr>
          <a:xfrm>
            <a:off x="515938" y="1223328"/>
            <a:ext cx="4246562" cy="5158422"/>
            <a:chOff x="515938" y="1223328"/>
            <a:chExt cx="4246562" cy="5158422"/>
          </a:xfrm>
        </p:grpSpPr>
        <p:sp>
          <p:nvSpPr>
            <p:cNvPr id="5" name="Прямоугольник: скругленные углы 4">
              <a:extLst>
                <a:ext uri="{FF2B5EF4-FFF2-40B4-BE49-F238E27FC236}">
                  <a16:creationId xmlns:a16="http://schemas.microsoft.com/office/drawing/2014/main" id="{6B47254C-6E5D-424D-B5A9-ED9E7D1388D8}"/>
                </a:ext>
              </a:extLst>
            </p:cNvPr>
            <p:cNvSpPr/>
            <p:nvPr/>
          </p:nvSpPr>
          <p:spPr>
            <a:xfrm>
              <a:off x="693738" y="1364378"/>
              <a:ext cx="4068762" cy="5017372"/>
            </a:xfrm>
            <a:prstGeom prst="roundRect">
              <a:avLst>
                <a:gd name="adj" fmla="val 9475"/>
              </a:avLst>
            </a:prstGeom>
            <a:solidFill>
              <a:srgbClr val="428AB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ик: скругленные углы 5">
              <a:extLst>
                <a:ext uri="{FF2B5EF4-FFF2-40B4-BE49-F238E27FC236}">
                  <a16:creationId xmlns:a16="http://schemas.microsoft.com/office/drawing/2014/main" id="{638C8EA1-D002-4AE6-9719-18E3B19BBB52}"/>
                </a:ext>
              </a:extLst>
            </p:cNvPr>
            <p:cNvSpPr/>
            <p:nvPr/>
          </p:nvSpPr>
          <p:spPr>
            <a:xfrm>
              <a:off x="515938" y="1223328"/>
              <a:ext cx="4068762" cy="5017372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2BFDC933-FD43-4080-B430-5A185CF2846E}"/>
              </a:ext>
            </a:extLst>
          </p:cNvPr>
          <p:cNvSpPr/>
          <p:nvPr/>
        </p:nvSpPr>
        <p:spPr>
          <a:xfrm>
            <a:off x="1023329" y="966778"/>
            <a:ext cx="3027971" cy="513100"/>
          </a:xfrm>
          <a:prstGeom prst="roundRect">
            <a:avLst>
              <a:gd name="adj" fmla="val 50000"/>
            </a:avLst>
          </a:prstGeom>
          <a:solidFill>
            <a:srgbClr val="F0564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7C0CC6-6F4D-4EA8-BA04-89B51A4BD733}"/>
              </a:ext>
            </a:extLst>
          </p:cNvPr>
          <p:cNvSpPr txBox="1"/>
          <p:nvPr/>
        </p:nvSpPr>
        <p:spPr>
          <a:xfrm>
            <a:off x="609600" y="1023273"/>
            <a:ext cx="391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Montserrat" panose="00000500000000000000" pitchFamily="2" charset="-52"/>
              </a:rPr>
              <a:t>Результат проекта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F61B16-D5DA-4CF3-9EA0-93BBC5280240}"/>
              </a:ext>
            </a:extLst>
          </p:cNvPr>
          <p:cNvSpPr txBox="1"/>
          <p:nvPr/>
        </p:nvSpPr>
        <p:spPr>
          <a:xfrm>
            <a:off x="515938" y="1679933"/>
            <a:ext cx="40687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Montserrat" panose="00000500000000000000" pitchFamily="2" charset="-52"/>
              </a:rPr>
              <a:t>Фото прототипа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DF9270-9FF5-4761-93FD-F91E37FE1CB0}"/>
              </a:ext>
            </a:extLst>
          </p:cNvPr>
          <p:cNvSpPr txBox="1"/>
          <p:nvPr/>
        </p:nvSpPr>
        <p:spPr>
          <a:xfrm>
            <a:off x="4940300" y="1626346"/>
            <a:ext cx="747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FSRAILWAYTT Bold" panose="020B0803050504020204" pitchFamily="34" charset="0"/>
              </a:rPr>
              <a:t>ЦЕЛЬ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F1D684B-BD3C-442A-9D9A-B7B4620CA9F2}"/>
              </a:ext>
            </a:extLst>
          </p:cNvPr>
          <p:cNvSpPr txBox="1"/>
          <p:nvPr/>
        </p:nvSpPr>
        <p:spPr>
          <a:xfrm>
            <a:off x="4940299" y="1941543"/>
            <a:ext cx="40687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Основной текст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4E08A6-1BC3-45AB-8814-DDFFAF7B6A28}"/>
              </a:ext>
            </a:extLst>
          </p:cNvPr>
          <p:cNvSpPr txBox="1"/>
          <p:nvPr/>
        </p:nvSpPr>
        <p:spPr>
          <a:xfrm>
            <a:off x="4940300" y="2664882"/>
            <a:ext cx="1914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FSRAILWAYTT Bold" panose="020B0803050504020204" pitchFamily="34" charset="0"/>
              </a:rPr>
              <a:t>УНИКАЛЬНОСТЬ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20DFA0-7F3B-428B-A576-7B7E14A44588}"/>
              </a:ext>
            </a:extLst>
          </p:cNvPr>
          <p:cNvSpPr txBox="1"/>
          <p:nvPr/>
        </p:nvSpPr>
        <p:spPr>
          <a:xfrm>
            <a:off x="4940299" y="2980079"/>
            <a:ext cx="5387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Несколько слов о ключевом отличии от аналогов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3568BB-2705-40B7-AAD2-B39B04FFBEF1}"/>
              </a:ext>
            </a:extLst>
          </p:cNvPr>
          <p:cNvSpPr txBox="1"/>
          <p:nvPr/>
        </p:nvSpPr>
        <p:spPr>
          <a:xfrm>
            <a:off x="4940300" y="3691562"/>
            <a:ext cx="12507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FSRAILWAYTT Bold" panose="020B0803050504020204" pitchFamily="34" charset="0"/>
              </a:rPr>
              <a:t>ДЛЯ КОГО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06C063-6B44-4AFA-84E4-F10F2F836C1A}"/>
              </a:ext>
            </a:extLst>
          </p:cNvPr>
          <p:cNvSpPr txBox="1"/>
          <p:nvPr/>
        </p:nvSpPr>
        <p:spPr>
          <a:xfrm>
            <a:off x="4940299" y="4006759"/>
            <a:ext cx="40687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Основной текст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0C9917-2018-4BA7-9850-5B938775E22D}"/>
              </a:ext>
            </a:extLst>
          </p:cNvPr>
          <p:cNvSpPr txBox="1"/>
          <p:nvPr/>
        </p:nvSpPr>
        <p:spPr>
          <a:xfrm>
            <a:off x="4940300" y="4700958"/>
            <a:ext cx="1610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FSRAILWAYTT Bold" panose="020B0803050504020204" pitchFamily="34" charset="0"/>
              </a:rPr>
              <a:t>ТЕХНОЛОГИИ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553116-0F96-4B32-A1C6-E0E9742E7B4B}"/>
              </a:ext>
            </a:extLst>
          </p:cNvPr>
          <p:cNvSpPr txBox="1"/>
          <p:nvPr/>
        </p:nvSpPr>
        <p:spPr>
          <a:xfrm>
            <a:off x="4940299" y="5016155"/>
            <a:ext cx="40687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Основной текст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489F93E-2096-4438-B3D8-379B0DCDCB61}"/>
              </a:ext>
            </a:extLst>
          </p:cNvPr>
          <p:cNvSpPr txBox="1"/>
          <p:nvPr/>
        </p:nvSpPr>
        <p:spPr>
          <a:xfrm>
            <a:off x="4940300" y="5707169"/>
            <a:ext cx="10655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FSRAILWAYTT Bold" panose="020B0803050504020204" pitchFamily="34" charset="0"/>
              </a:rPr>
              <a:t>АВТОРЫ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B3E7CD-59F0-4DA0-8ED9-E46649312DE4}"/>
              </a:ext>
            </a:extLst>
          </p:cNvPr>
          <p:cNvSpPr txBox="1"/>
          <p:nvPr/>
        </p:nvSpPr>
        <p:spPr>
          <a:xfrm>
            <a:off x="4940299" y="6022366"/>
            <a:ext cx="40687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Основной текст</a:t>
            </a:r>
          </a:p>
        </p:txBody>
      </p:sp>
      <p:pic>
        <p:nvPicPr>
          <p:cNvPr id="35" name="Google Shape;151;p2">
            <a:extLst>
              <a:ext uri="{FF2B5EF4-FFF2-40B4-BE49-F238E27FC236}">
                <a16:creationId xmlns:a16="http://schemas.microsoft.com/office/drawing/2014/main" id="{A31C77DD-8378-4C65-926F-83FD1BE8FDF2}"/>
              </a:ext>
            </a:extLst>
          </p:cNvPr>
          <p:cNvPicPr preferRelativeResize="0"/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1098508" y="1699259"/>
            <a:ext cx="449149" cy="44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156;p2">
            <a:extLst>
              <a:ext uri="{FF2B5EF4-FFF2-40B4-BE49-F238E27FC236}">
                <a16:creationId xmlns:a16="http://schemas.microsoft.com/office/drawing/2014/main" id="{A288B0BC-83E9-4298-ADA2-971D767E7E37}"/>
              </a:ext>
            </a:extLst>
          </p:cNvPr>
          <p:cNvPicPr preferRelativeResize="0"/>
          <p:nvPr/>
        </p:nvPicPr>
        <p:blipFill rotWithShape="1"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1062231" y="2713046"/>
            <a:ext cx="495154" cy="495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61;p2">
            <a:extLst>
              <a:ext uri="{FF2B5EF4-FFF2-40B4-BE49-F238E27FC236}">
                <a16:creationId xmlns:a16="http://schemas.microsoft.com/office/drawing/2014/main" id="{4B4AE12C-1A29-4E4C-A1BC-ED63860DD407}"/>
              </a:ext>
            </a:extLst>
          </p:cNvPr>
          <p:cNvPicPr preferRelativeResize="0"/>
          <p:nvPr/>
        </p:nvPicPr>
        <p:blipFill rotWithShape="1">
          <a:blip r:embed="rId8">
            <a:alphaModFix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1077696" y="3737730"/>
            <a:ext cx="460233" cy="460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166;p2">
            <a:extLst>
              <a:ext uri="{FF2B5EF4-FFF2-40B4-BE49-F238E27FC236}">
                <a16:creationId xmlns:a16="http://schemas.microsoft.com/office/drawing/2014/main" id="{FB5D7C4C-71C1-46B6-97E6-D1B114794584}"/>
              </a:ext>
            </a:extLst>
          </p:cNvPr>
          <p:cNvPicPr preferRelativeResize="0"/>
          <p:nvPr/>
        </p:nvPicPr>
        <p:blipFill rotWithShape="1">
          <a:blip r:embed="rId10">
            <a:alphaModFix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1049227" y="4732980"/>
            <a:ext cx="513698" cy="513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71;p2">
            <a:extLst>
              <a:ext uri="{FF2B5EF4-FFF2-40B4-BE49-F238E27FC236}">
                <a16:creationId xmlns:a16="http://schemas.microsoft.com/office/drawing/2014/main" id="{31E1257F-4DC1-44DB-8945-02D2B396E449}"/>
              </a:ext>
            </a:extLst>
          </p:cNvPr>
          <p:cNvPicPr preferRelativeResize="0"/>
          <p:nvPr/>
        </p:nvPicPr>
        <p:blipFill rotWithShape="1">
          <a:blip r:embed="rId12">
            <a:alphaModFix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1052503" y="5757960"/>
            <a:ext cx="497613" cy="4976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6047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129BE7A-8AD8-478F-B476-57CD3E6743BA}"/>
              </a:ext>
            </a:extLst>
          </p:cNvPr>
          <p:cNvGrpSpPr/>
          <p:nvPr/>
        </p:nvGrpSpPr>
        <p:grpSpPr>
          <a:xfrm>
            <a:off x="-61705" y="2880166"/>
            <a:ext cx="12601641" cy="1097667"/>
            <a:chOff x="-61705" y="2880166"/>
            <a:chExt cx="12601641" cy="1097667"/>
          </a:xfrm>
        </p:grpSpPr>
        <p:pic>
          <p:nvPicPr>
            <p:cNvPr id="54" name="Рисунок 53">
              <a:extLst>
                <a:ext uri="{FF2B5EF4-FFF2-40B4-BE49-F238E27FC236}">
                  <a16:creationId xmlns:a16="http://schemas.microsoft.com/office/drawing/2014/main" id="{41BC13DA-A4A7-48E2-B595-0E0C215C6F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4783"/>
            <a:stretch/>
          </p:blipFill>
          <p:spPr>
            <a:xfrm>
              <a:off x="11411549" y="2880166"/>
              <a:ext cx="1128387" cy="1097667"/>
            </a:xfrm>
            <a:prstGeom prst="rect">
              <a:avLst/>
            </a:prstGeom>
          </p:spPr>
        </p:pic>
        <p:pic>
          <p:nvPicPr>
            <p:cNvPr id="35" name="Рисунок 34">
              <a:extLst>
                <a:ext uri="{FF2B5EF4-FFF2-40B4-BE49-F238E27FC236}">
                  <a16:creationId xmlns:a16="http://schemas.microsoft.com/office/drawing/2014/main" id="{A9BE7ADA-9A02-4DB2-BE1C-C27D11B92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92323" y="2880166"/>
              <a:ext cx="4474606" cy="1097667"/>
            </a:xfrm>
            <a:prstGeom prst="rect">
              <a:avLst/>
            </a:prstGeom>
          </p:spPr>
        </p:pic>
        <p:pic>
          <p:nvPicPr>
            <p:cNvPr id="51" name="Рисунок 50">
              <a:extLst>
                <a:ext uri="{FF2B5EF4-FFF2-40B4-BE49-F238E27FC236}">
                  <a16:creationId xmlns:a16="http://schemas.microsoft.com/office/drawing/2014/main" id="{9568EE0B-E9E8-4987-A46F-C76899480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2200" y="2880166"/>
              <a:ext cx="4474606" cy="1097667"/>
            </a:xfrm>
            <a:prstGeom prst="rect">
              <a:avLst/>
            </a:prstGeom>
          </p:spPr>
        </p:pic>
        <p:pic>
          <p:nvPicPr>
            <p:cNvPr id="52" name="Рисунок 51">
              <a:extLst>
                <a:ext uri="{FF2B5EF4-FFF2-40B4-BE49-F238E27FC236}">
                  <a16:creationId xmlns:a16="http://schemas.microsoft.com/office/drawing/2014/main" id="{17478581-2597-4F38-979C-CBC08A2C4B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4783"/>
            <a:stretch/>
          </p:blipFill>
          <p:spPr>
            <a:xfrm>
              <a:off x="-61705" y="2880166"/>
              <a:ext cx="1128387" cy="1097667"/>
            </a:xfrm>
            <a:prstGeom prst="rect">
              <a:avLst/>
            </a:prstGeom>
          </p:spPr>
        </p:pic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5C6ED9-2E7B-443F-8785-C3E97C506F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868" y="165475"/>
            <a:ext cx="1820343" cy="1017859"/>
          </a:xfrm>
          <a:prstGeom prst="rect">
            <a:avLst/>
          </a:prstGeom>
        </p:spPr>
      </p:pic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A5AD7DE1-8349-4E18-9FEE-836D78CF468C}"/>
              </a:ext>
            </a:extLst>
          </p:cNvPr>
          <p:cNvSpPr/>
          <p:nvPr/>
        </p:nvSpPr>
        <p:spPr>
          <a:xfrm>
            <a:off x="525463" y="573141"/>
            <a:ext cx="5756242" cy="513100"/>
          </a:xfrm>
          <a:prstGeom prst="roundRect">
            <a:avLst>
              <a:gd name="adj" fmla="val 50000"/>
            </a:avLst>
          </a:prstGeom>
          <a:solidFill>
            <a:srgbClr val="F0564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8C06D4-F8C3-4AC1-96B4-E2AF50A9AA2C}"/>
              </a:ext>
            </a:extLst>
          </p:cNvPr>
          <p:cNvSpPr txBox="1"/>
          <p:nvPr/>
        </p:nvSpPr>
        <p:spPr>
          <a:xfrm>
            <a:off x="733243" y="629636"/>
            <a:ext cx="4921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" panose="00000500000000000000" pitchFamily="2" charset="-52"/>
              </a:rPr>
              <a:t>Исследование аналогов решения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3F880058-58E6-4E3C-8AE8-AEDFF2D10A53}"/>
              </a:ext>
            </a:extLst>
          </p:cNvPr>
          <p:cNvGrpSpPr/>
          <p:nvPr/>
        </p:nvGrpSpPr>
        <p:grpSpPr>
          <a:xfrm>
            <a:off x="515938" y="1352549"/>
            <a:ext cx="3063692" cy="5029199"/>
            <a:chOff x="515938" y="1352549"/>
            <a:chExt cx="3063692" cy="5029199"/>
          </a:xfrm>
        </p:grpSpPr>
        <p:sp>
          <p:nvSpPr>
            <p:cNvPr id="5" name="Прямоугольник: скругленные углы 4">
              <a:extLst>
                <a:ext uri="{FF2B5EF4-FFF2-40B4-BE49-F238E27FC236}">
                  <a16:creationId xmlns:a16="http://schemas.microsoft.com/office/drawing/2014/main" id="{3719EA0E-C61F-415E-B3F5-4CCE025513D4}"/>
                </a:ext>
              </a:extLst>
            </p:cNvPr>
            <p:cNvSpPr/>
            <p:nvPr/>
          </p:nvSpPr>
          <p:spPr>
            <a:xfrm>
              <a:off x="636588" y="1443634"/>
              <a:ext cx="2943042" cy="4938114"/>
            </a:xfrm>
            <a:prstGeom prst="roundRect">
              <a:avLst>
                <a:gd name="adj" fmla="val 9475"/>
              </a:avLst>
            </a:prstGeom>
            <a:solidFill>
              <a:srgbClr val="428AB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ик: скругленные углы 5">
              <a:extLst>
                <a:ext uri="{FF2B5EF4-FFF2-40B4-BE49-F238E27FC236}">
                  <a16:creationId xmlns:a16="http://schemas.microsoft.com/office/drawing/2014/main" id="{53FC0E3B-2B49-4750-BA4E-475E6577EC29}"/>
                </a:ext>
              </a:extLst>
            </p:cNvPr>
            <p:cNvSpPr/>
            <p:nvPr/>
          </p:nvSpPr>
          <p:spPr>
            <a:xfrm>
              <a:off x="515938" y="1352549"/>
              <a:ext cx="2943042" cy="4938114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6C45DB87-9419-4D1D-B63D-D9551E94B67B}"/>
              </a:ext>
            </a:extLst>
          </p:cNvPr>
          <p:cNvGrpSpPr/>
          <p:nvPr/>
        </p:nvGrpSpPr>
        <p:grpSpPr>
          <a:xfrm flipV="1">
            <a:off x="849222" y="1608423"/>
            <a:ext cx="2502968" cy="390087"/>
            <a:chOff x="4762501" y="1679933"/>
            <a:chExt cx="7122579" cy="593367"/>
          </a:xfrm>
        </p:grpSpPr>
        <p:sp>
          <p:nvSpPr>
            <p:cNvPr id="56" name="Прямоугольник 55">
              <a:extLst>
                <a:ext uri="{FF2B5EF4-FFF2-40B4-BE49-F238E27FC236}">
                  <a16:creationId xmlns:a16="http://schemas.microsoft.com/office/drawing/2014/main" id="{96E9E434-281E-4456-81B9-57B12E8B45D8}"/>
                </a:ext>
              </a:extLst>
            </p:cNvPr>
            <p:cNvSpPr/>
            <p:nvPr/>
          </p:nvSpPr>
          <p:spPr>
            <a:xfrm>
              <a:off x="4762501" y="1679933"/>
              <a:ext cx="6562724" cy="5933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A7CE75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7" name="Овал 56">
              <a:extLst>
                <a:ext uri="{FF2B5EF4-FFF2-40B4-BE49-F238E27FC236}">
                  <a16:creationId xmlns:a16="http://schemas.microsoft.com/office/drawing/2014/main" id="{61C0EEB5-C8E1-435C-9AAD-7FACE68D97E4}"/>
                </a:ext>
              </a:extLst>
            </p:cNvPr>
            <p:cNvSpPr/>
            <p:nvPr/>
          </p:nvSpPr>
          <p:spPr>
            <a:xfrm>
              <a:off x="10778690" y="1679933"/>
              <a:ext cx="1106390" cy="593365"/>
            </a:xfrm>
            <a:prstGeom prst="ellipse">
              <a:avLst/>
            </a:prstGeom>
            <a:solidFill>
              <a:srgbClr val="84BF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58F5BB06-927F-45DC-8C82-C3875B79D0FF}"/>
              </a:ext>
            </a:extLst>
          </p:cNvPr>
          <p:cNvSpPr txBox="1"/>
          <p:nvPr/>
        </p:nvSpPr>
        <p:spPr>
          <a:xfrm>
            <a:off x="721994" y="1623717"/>
            <a:ext cx="1726582" cy="390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Montserrat" panose="00000500000000000000" pitchFamily="2" charset="-52"/>
              </a:rPr>
              <a:t>Заголовок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D52BCE9-FF4F-4759-8C95-80B16E8AAAF5}"/>
              </a:ext>
            </a:extLst>
          </p:cNvPr>
          <p:cNvSpPr txBox="1"/>
          <p:nvPr/>
        </p:nvSpPr>
        <p:spPr>
          <a:xfrm>
            <a:off x="721994" y="1998900"/>
            <a:ext cx="1726582" cy="270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Описание</a:t>
            </a: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2F1CC959-72A9-49C1-A007-6879FA8C6C77}"/>
              </a:ext>
            </a:extLst>
          </p:cNvPr>
          <p:cNvGrpSpPr/>
          <p:nvPr/>
        </p:nvGrpSpPr>
        <p:grpSpPr>
          <a:xfrm>
            <a:off x="4564154" y="1352549"/>
            <a:ext cx="3063692" cy="5029199"/>
            <a:chOff x="4564154" y="1352549"/>
            <a:chExt cx="3063692" cy="5029199"/>
          </a:xfrm>
        </p:grpSpPr>
        <p:sp>
          <p:nvSpPr>
            <p:cNvPr id="22" name="Прямоугольник: скругленные углы 21">
              <a:extLst>
                <a:ext uri="{FF2B5EF4-FFF2-40B4-BE49-F238E27FC236}">
                  <a16:creationId xmlns:a16="http://schemas.microsoft.com/office/drawing/2014/main" id="{B0386786-F2C1-4E13-9DFB-21F5D33DC9AA}"/>
                </a:ext>
              </a:extLst>
            </p:cNvPr>
            <p:cNvSpPr/>
            <p:nvPr/>
          </p:nvSpPr>
          <p:spPr>
            <a:xfrm>
              <a:off x="4684804" y="1443634"/>
              <a:ext cx="2943042" cy="4938114"/>
            </a:xfrm>
            <a:prstGeom prst="roundRect">
              <a:avLst>
                <a:gd name="adj" fmla="val 9475"/>
              </a:avLst>
            </a:prstGeom>
            <a:solidFill>
              <a:srgbClr val="428AB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: скругленные углы 22">
              <a:extLst>
                <a:ext uri="{FF2B5EF4-FFF2-40B4-BE49-F238E27FC236}">
                  <a16:creationId xmlns:a16="http://schemas.microsoft.com/office/drawing/2014/main" id="{6AFAFB60-FAC9-452B-B237-50E11CD71E7D}"/>
                </a:ext>
              </a:extLst>
            </p:cNvPr>
            <p:cNvSpPr/>
            <p:nvPr/>
          </p:nvSpPr>
          <p:spPr>
            <a:xfrm>
              <a:off x="4564154" y="1352549"/>
              <a:ext cx="2943042" cy="4938114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58" name="Группа 57">
            <a:extLst>
              <a:ext uri="{FF2B5EF4-FFF2-40B4-BE49-F238E27FC236}">
                <a16:creationId xmlns:a16="http://schemas.microsoft.com/office/drawing/2014/main" id="{4BCC90B4-59AD-41D1-9CB7-A10650022929}"/>
              </a:ext>
            </a:extLst>
          </p:cNvPr>
          <p:cNvGrpSpPr/>
          <p:nvPr/>
        </p:nvGrpSpPr>
        <p:grpSpPr>
          <a:xfrm flipV="1">
            <a:off x="4844516" y="1608423"/>
            <a:ext cx="2502968" cy="390087"/>
            <a:chOff x="4762501" y="1679933"/>
            <a:chExt cx="7122579" cy="593367"/>
          </a:xfrm>
        </p:grpSpPr>
        <p:sp>
          <p:nvSpPr>
            <p:cNvPr id="59" name="Прямоугольник 58">
              <a:extLst>
                <a:ext uri="{FF2B5EF4-FFF2-40B4-BE49-F238E27FC236}">
                  <a16:creationId xmlns:a16="http://schemas.microsoft.com/office/drawing/2014/main" id="{79546C5C-6614-41CC-9BFD-A4E831E336D9}"/>
                </a:ext>
              </a:extLst>
            </p:cNvPr>
            <p:cNvSpPr/>
            <p:nvPr/>
          </p:nvSpPr>
          <p:spPr>
            <a:xfrm>
              <a:off x="4762501" y="1679933"/>
              <a:ext cx="6562724" cy="5933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94A3E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0" name="Овал 59">
              <a:extLst>
                <a:ext uri="{FF2B5EF4-FFF2-40B4-BE49-F238E27FC236}">
                  <a16:creationId xmlns:a16="http://schemas.microsoft.com/office/drawing/2014/main" id="{C2CAF65E-369C-428E-99D7-DFCF82998102}"/>
                </a:ext>
              </a:extLst>
            </p:cNvPr>
            <p:cNvSpPr/>
            <p:nvPr/>
          </p:nvSpPr>
          <p:spPr>
            <a:xfrm>
              <a:off x="10778690" y="1679933"/>
              <a:ext cx="1106390" cy="593365"/>
            </a:xfrm>
            <a:prstGeom prst="ellipse">
              <a:avLst/>
            </a:prstGeom>
            <a:solidFill>
              <a:srgbClr val="BE16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8DC89F4-3B5D-454B-A675-B5AAF8C7139C}"/>
              </a:ext>
            </a:extLst>
          </p:cNvPr>
          <p:cNvSpPr txBox="1"/>
          <p:nvPr/>
        </p:nvSpPr>
        <p:spPr>
          <a:xfrm>
            <a:off x="4770210" y="1623717"/>
            <a:ext cx="1726582" cy="390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Montserrat" panose="00000500000000000000" pitchFamily="2" charset="-52"/>
              </a:rPr>
              <a:t>Заголовок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3C37C3-25EC-4024-9D99-02322037DC26}"/>
              </a:ext>
            </a:extLst>
          </p:cNvPr>
          <p:cNvSpPr txBox="1"/>
          <p:nvPr/>
        </p:nvSpPr>
        <p:spPr>
          <a:xfrm>
            <a:off x="4770210" y="1998900"/>
            <a:ext cx="1726582" cy="270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Описание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A92D9152-ED12-4635-80E0-7712A3C05009}"/>
              </a:ext>
            </a:extLst>
          </p:cNvPr>
          <p:cNvGrpSpPr/>
          <p:nvPr/>
        </p:nvGrpSpPr>
        <p:grpSpPr>
          <a:xfrm>
            <a:off x="8612370" y="1352549"/>
            <a:ext cx="3063692" cy="5029199"/>
            <a:chOff x="8612370" y="1352549"/>
            <a:chExt cx="3063692" cy="5029199"/>
          </a:xfrm>
        </p:grpSpPr>
        <p:sp>
          <p:nvSpPr>
            <p:cNvPr id="27" name="Прямоугольник: скругленные углы 26">
              <a:extLst>
                <a:ext uri="{FF2B5EF4-FFF2-40B4-BE49-F238E27FC236}">
                  <a16:creationId xmlns:a16="http://schemas.microsoft.com/office/drawing/2014/main" id="{0D6F1379-CE6C-46D6-93BC-1EF7A30951E7}"/>
                </a:ext>
              </a:extLst>
            </p:cNvPr>
            <p:cNvSpPr/>
            <p:nvPr/>
          </p:nvSpPr>
          <p:spPr>
            <a:xfrm>
              <a:off x="8733020" y="1443634"/>
              <a:ext cx="2943042" cy="4938114"/>
            </a:xfrm>
            <a:prstGeom prst="roundRect">
              <a:avLst>
                <a:gd name="adj" fmla="val 9475"/>
              </a:avLst>
            </a:prstGeom>
            <a:solidFill>
              <a:srgbClr val="428AB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Прямоугольник: скругленные углы 27">
              <a:extLst>
                <a:ext uri="{FF2B5EF4-FFF2-40B4-BE49-F238E27FC236}">
                  <a16:creationId xmlns:a16="http://schemas.microsoft.com/office/drawing/2014/main" id="{231ED57A-1555-45F1-93E0-B1F231A5ABBA}"/>
                </a:ext>
              </a:extLst>
            </p:cNvPr>
            <p:cNvSpPr/>
            <p:nvPr/>
          </p:nvSpPr>
          <p:spPr>
            <a:xfrm>
              <a:off x="8612370" y="1352549"/>
              <a:ext cx="2943042" cy="4938114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61" name="Группа 60">
            <a:extLst>
              <a:ext uri="{FF2B5EF4-FFF2-40B4-BE49-F238E27FC236}">
                <a16:creationId xmlns:a16="http://schemas.microsoft.com/office/drawing/2014/main" id="{741A302C-653A-4926-9765-8482D694B2A2}"/>
              </a:ext>
            </a:extLst>
          </p:cNvPr>
          <p:cNvGrpSpPr/>
          <p:nvPr/>
        </p:nvGrpSpPr>
        <p:grpSpPr>
          <a:xfrm flipV="1">
            <a:off x="8885222" y="1608423"/>
            <a:ext cx="2502968" cy="390087"/>
            <a:chOff x="4762501" y="1679933"/>
            <a:chExt cx="7122579" cy="593367"/>
          </a:xfrm>
        </p:grpSpPr>
        <p:sp>
          <p:nvSpPr>
            <p:cNvPr id="62" name="Прямоугольник 61">
              <a:extLst>
                <a:ext uri="{FF2B5EF4-FFF2-40B4-BE49-F238E27FC236}">
                  <a16:creationId xmlns:a16="http://schemas.microsoft.com/office/drawing/2014/main" id="{60F7B0FA-5D01-4150-A2E7-61C242A158CB}"/>
                </a:ext>
              </a:extLst>
            </p:cNvPr>
            <p:cNvSpPr/>
            <p:nvPr/>
          </p:nvSpPr>
          <p:spPr>
            <a:xfrm>
              <a:off x="4762501" y="1679933"/>
              <a:ext cx="6562724" cy="5933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FF9B09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3" name="Овал 62">
              <a:extLst>
                <a:ext uri="{FF2B5EF4-FFF2-40B4-BE49-F238E27FC236}">
                  <a16:creationId xmlns:a16="http://schemas.microsoft.com/office/drawing/2014/main" id="{6AD17D0A-AFFE-484E-ACCC-B6EE7B412813}"/>
                </a:ext>
              </a:extLst>
            </p:cNvPr>
            <p:cNvSpPr/>
            <p:nvPr/>
          </p:nvSpPr>
          <p:spPr>
            <a:xfrm>
              <a:off x="10778690" y="1679933"/>
              <a:ext cx="1106390" cy="593365"/>
            </a:xfrm>
            <a:prstGeom prst="ellipse">
              <a:avLst/>
            </a:prstGeom>
            <a:solidFill>
              <a:srgbClr val="F39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D817195-A294-4147-8622-3E0C43330B11}"/>
              </a:ext>
            </a:extLst>
          </p:cNvPr>
          <p:cNvSpPr txBox="1"/>
          <p:nvPr/>
        </p:nvSpPr>
        <p:spPr>
          <a:xfrm>
            <a:off x="8818426" y="1623717"/>
            <a:ext cx="1726582" cy="390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Montserrat" panose="00000500000000000000" pitchFamily="2" charset="-52"/>
              </a:rPr>
              <a:t>Заголовок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0FE8B90-C9E9-4D24-A2D4-BA17D59A3FB3}"/>
              </a:ext>
            </a:extLst>
          </p:cNvPr>
          <p:cNvSpPr txBox="1"/>
          <p:nvPr/>
        </p:nvSpPr>
        <p:spPr>
          <a:xfrm>
            <a:off x="8818426" y="1998900"/>
            <a:ext cx="1726582" cy="270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3782254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5C6ED9-2E7B-443F-8785-C3E97C506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868" y="165475"/>
            <a:ext cx="1820343" cy="1017859"/>
          </a:xfrm>
          <a:prstGeom prst="rect">
            <a:avLst/>
          </a:prstGeom>
        </p:spPr>
      </p:pic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D78C9DA9-8ED2-4EDA-9C58-14CEDE755C63}"/>
              </a:ext>
            </a:extLst>
          </p:cNvPr>
          <p:cNvGrpSpPr/>
          <p:nvPr/>
        </p:nvGrpSpPr>
        <p:grpSpPr>
          <a:xfrm>
            <a:off x="515938" y="1223328"/>
            <a:ext cx="11160124" cy="5158422"/>
            <a:chOff x="515938" y="1223328"/>
            <a:chExt cx="11160124" cy="5158422"/>
          </a:xfrm>
        </p:grpSpPr>
        <p:sp>
          <p:nvSpPr>
            <p:cNvPr id="5" name="Прямоугольник: скругленные углы 4">
              <a:extLst>
                <a:ext uri="{FF2B5EF4-FFF2-40B4-BE49-F238E27FC236}">
                  <a16:creationId xmlns:a16="http://schemas.microsoft.com/office/drawing/2014/main" id="{3719EA0E-C61F-415E-B3F5-4CCE025513D4}"/>
                </a:ext>
              </a:extLst>
            </p:cNvPr>
            <p:cNvSpPr/>
            <p:nvPr/>
          </p:nvSpPr>
          <p:spPr>
            <a:xfrm>
              <a:off x="693738" y="136437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rgbClr val="A7CE7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ик: скругленные углы 5">
              <a:extLst>
                <a:ext uri="{FF2B5EF4-FFF2-40B4-BE49-F238E27FC236}">
                  <a16:creationId xmlns:a16="http://schemas.microsoft.com/office/drawing/2014/main" id="{53FC0E3B-2B49-4750-BA4E-475E6577EC29}"/>
                </a:ext>
              </a:extLst>
            </p:cNvPr>
            <p:cNvSpPr/>
            <p:nvPr/>
          </p:nvSpPr>
          <p:spPr>
            <a:xfrm>
              <a:off x="515938" y="122332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A5AD7DE1-8349-4E18-9FEE-836D78CF468C}"/>
              </a:ext>
            </a:extLst>
          </p:cNvPr>
          <p:cNvSpPr/>
          <p:nvPr/>
        </p:nvSpPr>
        <p:spPr>
          <a:xfrm>
            <a:off x="3947224" y="974844"/>
            <a:ext cx="4342668" cy="513100"/>
          </a:xfrm>
          <a:prstGeom prst="roundRect">
            <a:avLst>
              <a:gd name="adj" fmla="val 50000"/>
            </a:avLst>
          </a:prstGeom>
          <a:solidFill>
            <a:srgbClr val="F0564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8C06D4-F8C3-4AC1-96B4-E2AF50A9AA2C}"/>
              </a:ext>
            </a:extLst>
          </p:cNvPr>
          <p:cNvSpPr txBox="1"/>
          <p:nvPr/>
        </p:nvSpPr>
        <p:spPr>
          <a:xfrm>
            <a:off x="4162758" y="1031339"/>
            <a:ext cx="391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Montserrat" panose="00000500000000000000" pitchFamily="2" charset="-52"/>
              </a:rPr>
              <a:t>Решение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8F5BB06-927F-45DC-8C82-C3875B79D0FF}"/>
              </a:ext>
            </a:extLst>
          </p:cNvPr>
          <p:cNvSpPr txBox="1"/>
          <p:nvPr/>
        </p:nvSpPr>
        <p:spPr>
          <a:xfrm>
            <a:off x="988694" y="1832374"/>
            <a:ext cx="1726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Montserrat" panose="00000500000000000000" pitchFamily="2" charset="-52"/>
              </a:rPr>
              <a:t>Заголовок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D52BCE9-FF4F-4759-8C95-80B16E8AAAF5}"/>
              </a:ext>
            </a:extLst>
          </p:cNvPr>
          <p:cNvSpPr txBox="1"/>
          <p:nvPr/>
        </p:nvSpPr>
        <p:spPr>
          <a:xfrm>
            <a:off x="988694" y="2217197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Описание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F9E00B8-6871-436C-8744-2D641A7E8AC1}"/>
              </a:ext>
            </a:extLst>
          </p:cNvPr>
          <p:cNvSpPr txBox="1"/>
          <p:nvPr/>
        </p:nvSpPr>
        <p:spPr>
          <a:xfrm>
            <a:off x="3757033" y="1832374"/>
            <a:ext cx="1726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Montserrat" panose="00000500000000000000" pitchFamily="2" charset="-52"/>
              </a:rPr>
              <a:t>Заголовок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C838793-F97C-42C6-95BE-ACAC56DD3559}"/>
              </a:ext>
            </a:extLst>
          </p:cNvPr>
          <p:cNvSpPr txBox="1"/>
          <p:nvPr/>
        </p:nvSpPr>
        <p:spPr>
          <a:xfrm>
            <a:off x="3757033" y="2217197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Описание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D5EB00A-2801-4F66-AC3B-4964CDFDBA11}"/>
              </a:ext>
            </a:extLst>
          </p:cNvPr>
          <p:cNvSpPr txBox="1"/>
          <p:nvPr/>
        </p:nvSpPr>
        <p:spPr>
          <a:xfrm>
            <a:off x="6525372" y="1832374"/>
            <a:ext cx="1726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Montserrat" panose="00000500000000000000" pitchFamily="2" charset="-52"/>
              </a:rPr>
              <a:t>Заголовок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8B9BD8A-5B1F-4DFF-B394-795D3DA5794B}"/>
              </a:ext>
            </a:extLst>
          </p:cNvPr>
          <p:cNvSpPr txBox="1"/>
          <p:nvPr/>
        </p:nvSpPr>
        <p:spPr>
          <a:xfrm>
            <a:off x="6525372" y="2217197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Описание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E6CDC93-B54A-43BC-917D-7A34AEC3A41D}"/>
              </a:ext>
            </a:extLst>
          </p:cNvPr>
          <p:cNvSpPr txBox="1"/>
          <p:nvPr/>
        </p:nvSpPr>
        <p:spPr>
          <a:xfrm>
            <a:off x="9293711" y="1832374"/>
            <a:ext cx="1726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Montserrat" panose="00000500000000000000" pitchFamily="2" charset="-52"/>
              </a:rPr>
              <a:t>Заголовок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2F51A20-0C29-4725-878C-066CCC4F0729}"/>
              </a:ext>
            </a:extLst>
          </p:cNvPr>
          <p:cNvSpPr txBox="1"/>
          <p:nvPr/>
        </p:nvSpPr>
        <p:spPr>
          <a:xfrm>
            <a:off x="9293711" y="2217197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Описание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77A9C1A9-671E-4249-B4FE-E1F435A9BC7A}"/>
              </a:ext>
            </a:extLst>
          </p:cNvPr>
          <p:cNvGrpSpPr/>
          <p:nvPr/>
        </p:nvGrpSpPr>
        <p:grpSpPr>
          <a:xfrm>
            <a:off x="1095374" y="5127226"/>
            <a:ext cx="10128634" cy="1097667"/>
            <a:chOff x="1095374" y="5127226"/>
            <a:chExt cx="10128634" cy="1097667"/>
          </a:xfrm>
        </p:grpSpPr>
        <p:pic>
          <p:nvPicPr>
            <p:cNvPr id="55" name="Рисунок 54">
              <a:extLst>
                <a:ext uri="{FF2B5EF4-FFF2-40B4-BE49-F238E27FC236}">
                  <a16:creationId xmlns:a16="http://schemas.microsoft.com/office/drawing/2014/main" id="{3C9687E4-2E49-4A85-A1DB-787A1ED82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749402" y="5129773"/>
              <a:ext cx="4474606" cy="1092572"/>
            </a:xfrm>
            <a:prstGeom prst="rect">
              <a:avLst/>
            </a:prstGeom>
          </p:spPr>
        </p:pic>
        <p:pic>
          <p:nvPicPr>
            <p:cNvPr id="56" name="Рисунок 55">
              <a:extLst>
                <a:ext uri="{FF2B5EF4-FFF2-40B4-BE49-F238E27FC236}">
                  <a16:creationId xmlns:a16="http://schemas.microsoft.com/office/drawing/2014/main" id="{3207062E-C357-4AD4-B60B-CB8098BCE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49279" y="5129773"/>
              <a:ext cx="4474606" cy="1092572"/>
            </a:xfrm>
            <a:prstGeom prst="rect">
              <a:avLst/>
            </a:prstGeom>
          </p:spPr>
        </p:pic>
        <p:pic>
          <p:nvPicPr>
            <p:cNvPr id="57" name="Рисунок 56">
              <a:extLst>
                <a:ext uri="{FF2B5EF4-FFF2-40B4-BE49-F238E27FC236}">
                  <a16:creationId xmlns:a16="http://schemas.microsoft.com/office/drawing/2014/main" id="{77CCFAB0-EDC6-4ACE-B6A5-866A1592AD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450" r="37450"/>
            <a:stretch/>
          </p:blipFill>
          <p:spPr>
            <a:xfrm>
              <a:off x="1095374" y="5127226"/>
              <a:ext cx="1128387" cy="1097667"/>
            </a:xfrm>
            <a:prstGeom prst="rect">
              <a:avLst/>
            </a:prstGeom>
          </p:spPr>
        </p:pic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16BDAFE-767D-469A-9A44-5F85F6082279}"/>
              </a:ext>
            </a:extLst>
          </p:cNvPr>
          <p:cNvSpPr/>
          <p:nvPr/>
        </p:nvSpPr>
        <p:spPr>
          <a:xfrm>
            <a:off x="988694" y="3560007"/>
            <a:ext cx="9930318" cy="8252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16"/>
              </a:lnSpc>
              <a:buClr>
                <a:schemeClr val="dk1"/>
              </a:buClr>
              <a:buSzPts val="1100"/>
            </a:pPr>
            <a:r>
              <a:rPr lang="ru-RU" b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ВАЖНО!</a:t>
            </a:r>
            <a:r>
              <a:rPr lang="ru-RU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 Сделать акцент на габаритах устройства и соответствии техническому заданию. Можно добавить до двух слайдов с фотографиями устройства</a:t>
            </a:r>
          </a:p>
        </p:txBody>
      </p:sp>
    </p:spTree>
    <p:extLst>
      <p:ext uri="{BB962C8B-B14F-4D97-AF65-F5344CB8AC3E}">
        <p14:creationId xmlns:p14="http://schemas.microsoft.com/office/powerpoint/2010/main" val="2996880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5C6ED9-2E7B-443F-8785-C3E97C506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868" y="165475"/>
            <a:ext cx="1820343" cy="1017859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8C73A71D-5829-4754-A56B-AD9F3929DBF4}"/>
              </a:ext>
            </a:extLst>
          </p:cNvPr>
          <p:cNvGrpSpPr/>
          <p:nvPr/>
        </p:nvGrpSpPr>
        <p:grpSpPr>
          <a:xfrm>
            <a:off x="515938" y="1223328"/>
            <a:ext cx="11160124" cy="5158422"/>
            <a:chOff x="515938" y="1223328"/>
            <a:chExt cx="11160124" cy="5158422"/>
          </a:xfrm>
        </p:grpSpPr>
        <p:sp>
          <p:nvSpPr>
            <p:cNvPr id="5" name="Прямоугольник: скругленные углы 4">
              <a:extLst>
                <a:ext uri="{FF2B5EF4-FFF2-40B4-BE49-F238E27FC236}">
                  <a16:creationId xmlns:a16="http://schemas.microsoft.com/office/drawing/2014/main" id="{3719EA0E-C61F-415E-B3F5-4CCE025513D4}"/>
                </a:ext>
              </a:extLst>
            </p:cNvPr>
            <p:cNvSpPr/>
            <p:nvPr/>
          </p:nvSpPr>
          <p:spPr>
            <a:xfrm>
              <a:off x="693738" y="136437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rgbClr val="A7CE7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ик: скругленные углы 5">
              <a:extLst>
                <a:ext uri="{FF2B5EF4-FFF2-40B4-BE49-F238E27FC236}">
                  <a16:creationId xmlns:a16="http://schemas.microsoft.com/office/drawing/2014/main" id="{53FC0E3B-2B49-4750-BA4E-475E6577EC29}"/>
                </a:ext>
              </a:extLst>
            </p:cNvPr>
            <p:cNvSpPr/>
            <p:nvPr/>
          </p:nvSpPr>
          <p:spPr>
            <a:xfrm>
              <a:off x="515938" y="122332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A5AD7DE1-8349-4E18-9FEE-836D78CF468C}"/>
              </a:ext>
            </a:extLst>
          </p:cNvPr>
          <p:cNvSpPr/>
          <p:nvPr/>
        </p:nvSpPr>
        <p:spPr>
          <a:xfrm>
            <a:off x="2505074" y="974844"/>
            <a:ext cx="7194518" cy="513100"/>
          </a:xfrm>
          <a:prstGeom prst="roundRect">
            <a:avLst>
              <a:gd name="adj" fmla="val 50000"/>
            </a:avLst>
          </a:prstGeom>
          <a:solidFill>
            <a:srgbClr val="F0564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8C06D4-F8C3-4AC1-96B4-E2AF50A9AA2C}"/>
              </a:ext>
            </a:extLst>
          </p:cNvPr>
          <p:cNvSpPr txBox="1"/>
          <p:nvPr/>
        </p:nvSpPr>
        <p:spPr>
          <a:xfrm>
            <a:off x="2874779" y="1031339"/>
            <a:ext cx="6455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Montserrat" panose="00000500000000000000" pitchFamily="2" charset="-52"/>
              </a:rPr>
              <a:t>Социально-экономическая эффективность</a:t>
            </a: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45895C59-4DF3-48C1-A5B9-1720F6F1E512}"/>
              </a:ext>
            </a:extLst>
          </p:cNvPr>
          <p:cNvGrpSpPr/>
          <p:nvPr/>
        </p:nvGrpSpPr>
        <p:grpSpPr>
          <a:xfrm>
            <a:off x="1095374" y="5127226"/>
            <a:ext cx="10128634" cy="1097667"/>
            <a:chOff x="1095374" y="5127226"/>
            <a:chExt cx="10128634" cy="1097667"/>
          </a:xfrm>
        </p:grpSpPr>
        <p:pic>
          <p:nvPicPr>
            <p:cNvPr id="36" name="Рисунок 35">
              <a:extLst>
                <a:ext uri="{FF2B5EF4-FFF2-40B4-BE49-F238E27FC236}">
                  <a16:creationId xmlns:a16="http://schemas.microsoft.com/office/drawing/2014/main" id="{E21C4920-20BE-4CA6-863F-1268F55FAE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749402" y="5129773"/>
              <a:ext cx="4474606" cy="1092572"/>
            </a:xfrm>
            <a:prstGeom prst="rect">
              <a:avLst/>
            </a:prstGeom>
          </p:spPr>
        </p:pic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F882ADD7-580F-4800-9B67-6CCA45DBB85C}"/>
                </a:ext>
              </a:extLst>
            </p:cNvPr>
            <p:cNvGrpSpPr/>
            <p:nvPr/>
          </p:nvGrpSpPr>
          <p:grpSpPr>
            <a:xfrm>
              <a:off x="1095374" y="5127226"/>
              <a:ext cx="5628511" cy="1097667"/>
              <a:chOff x="1095374" y="5127226"/>
              <a:chExt cx="5628511" cy="1097667"/>
            </a:xfrm>
          </p:grpSpPr>
          <p:pic>
            <p:nvPicPr>
              <p:cNvPr id="37" name="Рисунок 36">
                <a:extLst>
                  <a:ext uri="{FF2B5EF4-FFF2-40B4-BE49-F238E27FC236}">
                    <a16:creationId xmlns:a16="http://schemas.microsoft.com/office/drawing/2014/main" id="{EAE20C2A-6181-4D84-B18A-1928AFE83A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249279" y="5129773"/>
                <a:ext cx="4474606" cy="1092572"/>
              </a:xfrm>
              <a:prstGeom prst="rect">
                <a:avLst/>
              </a:prstGeom>
            </p:spPr>
          </p:pic>
          <p:pic>
            <p:nvPicPr>
              <p:cNvPr id="38" name="Рисунок 37">
                <a:extLst>
                  <a:ext uri="{FF2B5EF4-FFF2-40B4-BE49-F238E27FC236}">
                    <a16:creationId xmlns:a16="http://schemas.microsoft.com/office/drawing/2014/main" id="{71D54A20-B63C-4F0A-9C51-56D7B24073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450" r="37450"/>
              <a:stretch/>
            </p:blipFill>
            <p:spPr>
              <a:xfrm>
                <a:off x="1095374" y="5127226"/>
                <a:ext cx="1128387" cy="1097667"/>
              </a:xfrm>
              <a:prstGeom prst="rect">
                <a:avLst/>
              </a:prstGeom>
            </p:spPr>
          </p:pic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58F5BB06-927F-45DC-8C82-C3875B79D0FF}"/>
              </a:ext>
            </a:extLst>
          </p:cNvPr>
          <p:cNvSpPr txBox="1"/>
          <p:nvPr/>
        </p:nvSpPr>
        <p:spPr>
          <a:xfrm>
            <a:off x="988694" y="1832374"/>
            <a:ext cx="1726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Montserrat" panose="00000500000000000000" pitchFamily="2" charset="-52"/>
              </a:rPr>
              <a:t>Заголовок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D52BCE9-FF4F-4759-8C95-80B16E8AAAF5}"/>
              </a:ext>
            </a:extLst>
          </p:cNvPr>
          <p:cNvSpPr txBox="1"/>
          <p:nvPr/>
        </p:nvSpPr>
        <p:spPr>
          <a:xfrm>
            <a:off x="988694" y="2217197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Описание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ECC240-9311-4D1B-80B7-4522CDF332D1}"/>
              </a:ext>
            </a:extLst>
          </p:cNvPr>
          <p:cNvSpPr txBox="1"/>
          <p:nvPr/>
        </p:nvSpPr>
        <p:spPr>
          <a:xfrm>
            <a:off x="6007100" y="2217197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ontserrat" panose="00000500000000000000" pitchFamily="2" charset="-52"/>
              </a:rPr>
              <a:t>Описание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6E86AA9-5BB0-48D4-BDB6-62C433CCA684}"/>
              </a:ext>
            </a:extLst>
          </p:cNvPr>
          <p:cNvSpPr/>
          <p:nvPr/>
        </p:nvSpPr>
        <p:spPr>
          <a:xfrm>
            <a:off x="988694" y="2558203"/>
            <a:ext cx="10353891" cy="239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40016"/>
              </a:lnSpc>
              <a:buSzPts val="1800"/>
            </a:pP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Отразить следующие экономические моменты:</a:t>
            </a:r>
          </a:p>
          <a:p>
            <a:pPr lvl="0" algn="just">
              <a:lnSpc>
                <a:spcPct val="140016"/>
              </a:lnSpc>
              <a:buSzPts val="1800"/>
            </a:pP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Для разработки прототипа решения</a:t>
            </a:r>
          </a:p>
          <a:p>
            <a:pPr marL="457200" lvl="0" indent="-317500" algn="just">
              <a:lnSpc>
                <a:spcPct val="140016"/>
              </a:lnSpc>
              <a:buClr>
                <a:schemeClr val="dk1"/>
              </a:buClr>
              <a:buSzPts val="1400"/>
              <a:buFont typeface="Times New Roman"/>
              <a:buChar char="❏"/>
            </a:pP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Затраты на разработку и реализацию прототипа решения;</a:t>
            </a:r>
          </a:p>
          <a:p>
            <a:pPr marL="457200" lvl="0" indent="-317500" algn="just">
              <a:lnSpc>
                <a:spcPct val="140016"/>
              </a:lnSpc>
              <a:buClr>
                <a:schemeClr val="dk1"/>
              </a:buClr>
              <a:buSzPts val="1400"/>
              <a:buFont typeface="Times New Roman"/>
              <a:buChar char="❏"/>
            </a:pP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Затраты на работу специалистов;</a:t>
            </a:r>
          </a:p>
          <a:p>
            <a:pPr marL="457200" lvl="0" indent="-317500" algn="just">
              <a:lnSpc>
                <a:spcPct val="140016"/>
              </a:lnSpc>
              <a:buClr>
                <a:schemeClr val="dk1"/>
              </a:buClr>
              <a:buSzPts val="1400"/>
              <a:buFont typeface="Times New Roman"/>
              <a:buChar char="❏"/>
            </a:pP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Стоимость расходных материалов;</a:t>
            </a:r>
          </a:p>
          <a:p>
            <a:pPr marL="457200" lvl="0" indent="-317500" algn="just">
              <a:lnSpc>
                <a:spcPct val="140016"/>
              </a:lnSpc>
              <a:buClr>
                <a:schemeClr val="dk1"/>
              </a:buClr>
              <a:buSzPts val="1400"/>
              <a:buFont typeface="Times New Roman"/>
              <a:buChar char="❏"/>
            </a:pP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Стоимость/затраты на использование оборудования;</a:t>
            </a:r>
          </a:p>
          <a:p>
            <a:pPr lvl="0" algn="just">
              <a:lnSpc>
                <a:spcPct val="140016"/>
              </a:lnSpc>
            </a:pPr>
            <a:endParaRPr lang="ru-RU" sz="1200" dirty="0">
              <a:solidFill>
                <a:schemeClr val="dk1"/>
              </a:solidFill>
              <a:latin typeface="Montserrat" panose="00000500000000000000" pitchFamily="50" charset="-52"/>
              <a:ea typeface="Times New Roman"/>
              <a:cs typeface="Times New Roman"/>
              <a:sym typeface="Times New Roman"/>
            </a:endParaRPr>
          </a:p>
          <a:p>
            <a:pPr lvl="0" algn="just">
              <a:lnSpc>
                <a:spcPct val="140016"/>
              </a:lnSpc>
            </a:pP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Для масштабирования и реализации решения</a:t>
            </a:r>
          </a:p>
          <a:p>
            <a:pPr marL="457200" lvl="0" indent="-317500" algn="just">
              <a:lnSpc>
                <a:spcPct val="140016"/>
              </a:lnSpc>
              <a:buClr>
                <a:schemeClr val="dk1"/>
              </a:buClr>
              <a:buSzPts val="1400"/>
              <a:buFont typeface="Times New Roman"/>
              <a:buChar char="❏"/>
            </a:pP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Стоимость реализации продукта (пилотный запуск, тестирование, распространение и др.).</a:t>
            </a:r>
          </a:p>
        </p:txBody>
      </p:sp>
    </p:spTree>
    <p:extLst>
      <p:ext uri="{BB962C8B-B14F-4D97-AF65-F5344CB8AC3E}">
        <p14:creationId xmlns:p14="http://schemas.microsoft.com/office/powerpoint/2010/main" val="3076541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5C6ED9-2E7B-443F-8785-C3E97C506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868" y="165475"/>
            <a:ext cx="1820343" cy="1017859"/>
          </a:xfrm>
          <a:prstGeom prst="rect">
            <a:avLst/>
          </a:prstGeom>
        </p:spPr>
      </p:pic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2D22C4A0-3FF3-4954-9807-7BD6D2EDD2AB}"/>
              </a:ext>
            </a:extLst>
          </p:cNvPr>
          <p:cNvGrpSpPr/>
          <p:nvPr/>
        </p:nvGrpSpPr>
        <p:grpSpPr>
          <a:xfrm>
            <a:off x="515938" y="1223328"/>
            <a:ext cx="11160124" cy="5158422"/>
            <a:chOff x="515938" y="1223328"/>
            <a:chExt cx="11160124" cy="5158422"/>
          </a:xfrm>
        </p:grpSpPr>
        <p:sp>
          <p:nvSpPr>
            <p:cNvPr id="5" name="Прямоугольник: скругленные углы 4">
              <a:extLst>
                <a:ext uri="{FF2B5EF4-FFF2-40B4-BE49-F238E27FC236}">
                  <a16:creationId xmlns:a16="http://schemas.microsoft.com/office/drawing/2014/main" id="{3719EA0E-C61F-415E-B3F5-4CCE025513D4}"/>
                </a:ext>
              </a:extLst>
            </p:cNvPr>
            <p:cNvSpPr/>
            <p:nvPr/>
          </p:nvSpPr>
          <p:spPr>
            <a:xfrm>
              <a:off x="693738" y="136437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rgbClr val="428AB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ик: скругленные углы 5">
              <a:extLst>
                <a:ext uri="{FF2B5EF4-FFF2-40B4-BE49-F238E27FC236}">
                  <a16:creationId xmlns:a16="http://schemas.microsoft.com/office/drawing/2014/main" id="{53FC0E3B-2B49-4750-BA4E-475E6577EC29}"/>
                </a:ext>
              </a:extLst>
            </p:cNvPr>
            <p:cNvSpPr/>
            <p:nvPr/>
          </p:nvSpPr>
          <p:spPr>
            <a:xfrm>
              <a:off x="515938" y="122332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A5AD7DE1-8349-4E18-9FEE-836D78CF468C}"/>
              </a:ext>
            </a:extLst>
          </p:cNvPr>
          <p:cNvSpPr/>
          <p:nvPr/>
        </p:nvSpPr>
        <p:spPr>
          <a:xfrm>
            <a:off x="2505074" y="974844"/>
            <a:ext cx="7194518" cy="513100"/>
          </a:xfrm>
          <a:prstGeom prst="roundRect">
            <a:avLst>
              <a:gd name="adj" fmla="val 50000"/>
            </a:avLst>
          </a:prstGeom>
          <a:solidFill>
            <a:srgbClr val="F0564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8C06D4-F8C3-4AC1-96B4-E2AF50A9AA2C}"/>
              </a:ext>
            </a:extLst>
          </p:cNvPr>
          <p:cNvSpPr txBox="1"/>
          <p:nvPr/>
        </p:nvSpPr>
        <p:spPr>
          <a:xfrm>
            <a:off x="2874779" y="1031339"/>
            <a:ext cx="6455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Montserrat" panose="00000500000000000000" pitchFamily="2" charset="-52"/>
              </a:rPr>
              <a:t>Видео проекта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7A1DECB-F864-4483-AC5B-D2FAB0619D66}"/>
              </a:ext>
            </a:extLst>
          </p:cNvPr>
          <p:cNvSpPr/>
          <p:nvPr/>
        </p:nvSpPr>
        <p:spPr>
          <a:xfrm>
            <a:off x="773813" y="2186904"/>
            <a:ext cx="10644374" cy="26491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40016"/>
              </a:lnSpc>
              <a:buClr>
                <a:schemeClr val="dk1"/>
              </a:buClr>
              <a:buSzPts val="1000"/>
            </a:pPr>
            <a:r>
              <a:rPr lang="ru-RU" sz="1200" b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Ссылка на видеопрезентацию на ресурсе VK: </a:t>
            </a:r>
            <a:r>
              <a:rPr lang="ru-RU" sz="1200" b="1" dirty="0">
                <a:solidFill>
                  <a:srgbClr val="FF0000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вставить ссылку на видеоролик</a:t>
            </a:r>
          </a:p>
          <a:p>
            <a:pPr lvl="0" algn="just">
              <a:lnSpc>
                <a:spcPct val="140016"/>
              </a:lnSpc>
              <a:buClr>
                <a:schemeClr val="dk1"/>
              </a:buClr>
              <a:buSzPts val="1000"/>
            </a:pPr>
            <a:r>
              <a:rPr lang="ru-RU" sz="1200" b="1" dirty="0">
                <a:solidFill>
                  <a:srgbClr val="FF0000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ВНИМАНИЕ! Проверяйте доступность материалов для просмотра</a:t>
            </a:r>
          </a:p>
          <a:p>
            <a:pPr lvl="0" algn="just">
              <a:lnSpc>
                <a:spcPct val="140016"/>
              </a:lnSpc>
              <a:buClr>
                <a:schemeClr val="dk1"/>
              </a:buClr>
              <a:buSzPts val="1000"/>
            </a:pPr>
            <a:endParaRPr lang="ru-RU" sz="1200" b="1" dirty="0">
              <a:solidFill>
                <a:schemeClr val="dk1"/>
              </a:solidFill>
              <a:latin typeface="Montserrat" panose="00000500000000000000" pitchFamily="50" charset="-52"/>
              <a:ea typeface="Times New Roman"/>
              <a:cs typeface="Times New Roman"/>
              <a:sym typeface="Times New Roman"/>
            </a:endParaRPr>
          </a:p>
          <a:p>
            <a:pPr lvl="0" algn="just">
              <a:lnSpc>
                <a:spcPct val="140016"/>
              </a:lnSpc>
              <a:buClr>
                <a:schemeClr val="dk1"/>
              </a:buClr>
              <a:buSzPts val="1000"/>
            </a:pPr>
            <a:r>
              <a:rPr lang="ru-RU" sz="1200" b="1" i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Технические требования: </a:t>
            </a:r>
            <a:r>
              <a:rPr lang="ru-RU" sz="1200" i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Видеопрезентация должна быть представлена в виде видеоролика, где будет продемонстрирована работа разработанного реше</a:t>
            </a:r>
            <a:r>
              <a:rPr lang="ru-RU" sz="1200" i="1" dirty="0">
                <a:solidFill>
                  <a:schemeClr val="dk1"/>
                </a:solidFill>
                <a:highlight>
                  <a:srgbClr val="FFFFFF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ния и материалы в соответствии с требованиями к демонстрационным материалам выбранного трека.</a:t>
            </a:r>
          </a:p>
          <a:p>
            <a:pPr lvl="0" algn="just">
              <a:lnSpc>
                <a:spcPct val="140016"/>
              </a:lnSpc>
              <a:buClr>
                <a:schemeClr val="dk1"/>
              </a:buClr>
              <a:buSzPts val="1000"/>
            </a:pPr>
            <a:r>
              <a:rPr lang="ru-RU" sz="1200" b="1" i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ВАЖНО!</a:t>
            </a:r>
            <a:r>
              <a:rPr lang="ru-RU" sz="1200" i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 Видеопрезентация должна быть загружена на платформу VK, с возможностью просмотра по ссылке и с отсутствием возможности комментирования. Ссылка на инструкцию по загрузке видео в VK:</a:t>
            </a:r>
          </a:p>
          <a:p>
            <a:pPr lvl="0" algn="just">
              <a:lnSpc>
                <a:spcPct val="140016"/>
              </a:lnSpc>
              <a:buClr>
                <a:schemeClr val="dk1"/>
              </a:buClr>
              <a:buSzPts val="1000"/>
            </a:pPr>
            <a:r>
              <a:rPr lang="ru-RU" sz="1200" i="1" u="sng" dirty="0">
                <a:solidFill>
                  <a:schemeClr val="accent5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Краткая справка по загрузке видеопрезентации на платформу VK с доступом по ссылке</a:t>
            </a:r>
            <a:r>
              <a:rPr lang="ru-RU" sz="1200" i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.</a:t>
            </a:r>
            <a:endParaRPr lang="ru-RU" sz="1200" b="1" i="1" dirty="0">
              <a:solidFill>
                <a:schemeClr val="dk1"/>
              </a:solidFill>
              <a:latin typeface="Montserrat" panose="00000500000000000000" pitchFamily="50" charset="-52"/>
              <a:ea typeface="Times New Roman"/>
              <a:cs typeface="Times New Roman"/>
              <a:sym typeface="Times New Roman"/>
            </a:endParaRPr>
          </a:p>
          <a:p>
            <a:pPr lvl="0" algn="just">
              <a:lnSpc>
                <a:spcPct val="140016"/>
              </a:lnSpc>
              <a:buClr>
                <a:schemeClr val="dk1"/>
              </a:buClr>
              <a:buSzPts val="1000"/>
            </a:pPr>
            <a:r>
              <a:rPr lang="ru-RU" sz="1200" b="1" i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Продолжительность: </a:t>
            </a:r>
            <a:r>
              <a:rPr lang="ru-RU" sz="1200" i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Не более трех минут</a:t>
            </a:r>
          </a:p>
        </p:txBody>
      </p:sp>
    </p:spTree>
    <p:extLst>
      <p:ext uri="{BB962C8B-B14F-4D97-AF65-F5344CB8AC3E}">
        <p14:creationId xmlns:p14="http://schemas.microsoft.com/office/powerpoint/2010/main" val="799602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5C6ED9-2E7B-443F-8785-C3E97C506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868" y="165475"/>
            <a:ext cx="1820343" cy="1017859"/>
          </a:xfrm>
          <a:prstGeom prst="rect">
            <a:avLst/>
          </a:prstGeom>
        </p:spPr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F401A01-50FF-4264-8B5D-D864C9BB8907}"/>
              </a:ext>
            </a:extLst>
          </p:cNvPr>
          <p:cNvGrpSpPr/>
          <p:nvPr/>
        </p:nvGrpSpPr>
        <p:grpSpPr>
          <a:xfrm>
            <a:off x="515938" y="1223328"/>
            <a:ext cx="11160124" cy="5158422"/>
            <a:chOff x="515938" y="1223328"/>
            <a:chExt cx="11160124" cy="5158422"/>
          </a:xfrm>
        </p:grpSpPr>
        <p:sp>
          <p:nvSpPr>
            <p:cNvPr id="5" name="Прямоугольник: скругленные углы 4">
              <a:extLst>
                <a:ext uri="{FF2B5EF4-FFF2-40B4-BE49-F238E27FC236}">
                  <a16:creationId xmlns:a16="http://schemas.microsoft.com/office/drawing/2014/main" id="{3719EA0E-C61F-415E-B3F5-4CCE025513D4}"/>
                </a:ext>
              </a:extLst>
            </p:cNvPr>
            <p:cNvSpPr/>
            <p:nvPr/>
          </p:nvSpPr>
          <p:spPr>
            <a:xfrm>
              <a:off x="693738" y="136437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rgbClr val="428AB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ик: скругленные углы 5">
              <a:extLst>
                <a:ext uri="{FF2B5EF4-FFF2-40B4-BE49-F238E27FC236}">
                  <a16:creationId xmlns:a16="http://schemas.microsoft.com/office/drawing/2014/main" id="{53FC0E3B-2B49-4750-BA4E-475E6577EC29}"/>
                </a:ext>
              </a:extLst>
            </p:cNvPr>
            <p:cNvSpPr/>
            <p:nvPr/>
          </p:nvSpPr>
          <p:spPr>
            <a:xfrm>
              <a:off x="515938" y="122332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A5AD7DE1-8349-4E18-9FEE-836D78CF468C}"/>
              </a:ext>
            </a:extLst>
          </p:cNvPr>
          <p:cNvSpPr/>
          <p:nvPr/>
        </p:nvSpPr>
        <p:spPr>
          <a:xfrm>
            <a:off x="2505074" y="974844"/>
            <a:ext cx="7194518" cy="513100"/>
          </a:xfrm>
          <a:prstGeom prst="roundRect">
            <a:avLst>
              <a:gd name="adj" fmla="val 50000"/>
            </a:avLst>
          </a:prstGeom>
          <a:solidFill>
            <a:srgbClr val="F0564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8C06D4-F8C3-4AC1-96B4-E2AF50A9AA2C}"/>
              </a:ext>
            </a:extLst>
          </p:cNvPr>
          <p:cNvSpPr txBox="1"/>
          <p:nvPr/>
        </p:nvSpPr>
        <p:spPr>
          <a:xfrm>
            <a:off x="2874779" y="1031339"/>
            <a:ext cx="6455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Montserrat" panose="00000500000000000000" pitchFamily="2" charset="-52"/>
              </a:rPr>
              <a:t>Дополнительные материалы</a:t>
            </a:r>
          </a:p>
        </p:txBody>
      </p:sp>
      <p:sp>
        <p:nvSpPr>
          <p:cNvPr id="12" name="Google Shape;91;g2cf1b803578_1_0">
            <a:extLst>
              <a:ext uri="{FF2B5EF4-FFF2-40B4-BE49-F238E27FC236}">
                <a16:creationId xmlns:a16="http://schemas.microsoft.com/office/drawing/2014/main" id="{54B20F18-F69B-4DFC-9FB5-B86876227BC9}"/>
              </a:ext>
            </a:extLst>
          </p:cNvPr>
          <p:cNvSpPr txBox="1">
            <a:spLocks/>
          </p:cNvSpPr>
          <p:nvPr/>
        </p:nvSpPr>
        <p:spPr>
          <a:xfrm>
            <a:off x="828028" y="2156122"/>
            <a:ext cx="10084259" cy="341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40016"/>
              </a:lnSpc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</a:pPr>
            <a:r>
              <a:rPr lang="ru-RU" sz="1200" b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Ссылка на папку в системе облачного хранения данных: </a:t>
            </a:r>
            <a:r>
              <a:rPr lang="ru-RU" sz="1200" b="1" dirty="0">
                <a:solidFill>
                  <a:srgbClr val="FF0000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вставить ссылку на папку</a:t>
            </a:r>
          </a:p>
          <a:p>
            <a:pPr marL="0" indent="0" algn="just">
              <a:lnSpc>
                <a:spcPct val="140016"/>
              </a:lnSpc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</a:pPr>
            <a:r>
              <a:rPr lang="ru-RU" sz="1200" b="1" dirty="0">
                <a:solidFill>
                  <a:srgbClr val="FF0000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ВНИМАНИЕ! Проверяйте доступность материалов для просмотра</a:t>
            </a:r>
          </a:p>
          <a:p>
            <a:pPr marL="0" indent="0" algn="just">
              <a:lnSpc>
                <a:spcPct val="140016"/>
              </a:lnSpc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</a:pPr>
            <a:endParaRPr lang="ru-RU" sz="1200" b="1" dirty="0">
              <a:solidFill>
                <a:schemeClr val="dk1"/>
              </a:solidFill>
              <a:latin typeface="Montserrat" panose="00000500000000000000" pitchFamily="50" charset="-52"/>
              <a:ea typeface="Times New Roman"/>
              <a:cs typeface="Times New Roman"/>
              <a:sym typeface="Times New Roman"/>
            </a:endParaRPr>
          </a:p>
          <a:p>
            <a:pPr marL="0" indent="0" algn="just">
              <a:lnSpc>
                <a:spcPct val="140016"/>
              </a:lnSpc>
              <a:spcBef>
                <a:spcPts val="0"/>
              </a:spcBef>
              <a:buClr>
                <a:schemeClr val="dk1"/>
              </a:buClr>
              <a:buSzPts val="1000"/>
              <a:buFont typeface="Arial"/>
              <a:buNone/>
            </a:pP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В папке должны находиться материалы в указанных форматах в соответствии с требованиями к демонстрационным материалам выбранного трека:</a:t>
            </a:r>
          </a:p>
          <a:p>
            <a:pPr marL="457200" indent="-317500" algn="just">
              <a:lnSpc>
                <a:spcPct val="140016"/>
              </a:lnSpc>
              <a:spcBef>
                <a:spcPts val="0"/>
              </a:spcBef>
              <a:buClr>
                <a:schemeClr val="dk1"/>
              </a:buClr>
              <a:buSzPts val="1400"/>
              <a:buFont typeface="Times New Roman"/>
              <a:buChar char="❏"/>
            </a:pPr>
            <a:r>
              <a:rPr lang="ru-RU" sz="1200" b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исходный код и дистрибутив программы / приложения</a:t>
            </a:r>
            <a:r>
              <a:rPr lang="ru-RU" sz="1200" b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;</a:t>
            </a:r>
          </a:p>
          <a:p>
            <a:pPr marL="457200" indent="-317500" algn="just">
              <a:lnSpc>
                <a:spcPct val="140016"/>
              </a:lnSpc>
              <a:spcBef>
                <a:spcPts val="0"/>
              </a:spcBef>
              <a:buClr>
                <a:schemeClr val="dk1"/>
              </a:buClr>
              <a:buSzPts val="1400"/>
              <a:buFont typeface="Times New Roman"/>
              <a:buChar char="❏"/>
            </a:pPr>
            <a:r>
              <a:rPr lang="ru-RU" sz="1200" b="1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техническая документация: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3D-модели CAD </a:t>
            </a: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(STL, 3MF)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, </a:t>
            </a:r>
            <a:r>
              <a:rPr lang="ru-RU" sz="1200" dirty="0">
                <a:solidFill>
                  <a:schemeClr val="dk1"/>
                </a:solidFill>
                <a:highlight>
                  <a:schemeClr val="lt1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3D-модели для визуализации </a:t>
            </a:r>
            <a:r>
              <a:rPr lang="ru-RU" sz="1200" dirty="0">
                <a:solidFill>
                  <a:schemeClr val="dk1"/>
                </a:solidFill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(GLB, GLTF),</a:t>
            </a:r>
            <a:r>
              <a:rPr lang="ru-RU" sz="1200" dirty="0">
                <a:solidFill>
                  <a:schemeClr val="dk1"/>
                </a:solidFill>
                <a:highlight>
                  <a:schemeClr val="lt1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схемы электрические (PDF, SPW), схемы архитектурные (PDF), схемы картографические (GPKG) и т.д.</a:t>
            </a:r>
          </a:p>
          <a:p>
            <a:pPr marL="457200" indent="-317500" algn="just">
              <a:lnSpc>
                <a:spcPct val="140016"/>
              </a:lnSpc>
              <a:spcBef>
                <a:spcPts val="0"/>
              </a:spcBef>
              <a:buClr>
                <a:schemeClr val="dk1"/>
              </a:buClr>
              <a:buSzPts val="1400"/>
              <a:buFont typeface="Times New Roman"/>
              <a:buChar char="❏"/>
            </a:pPr>
            <a:r>
              <a:rPr lang="ru-RU" sz="1200" b="1" dirty="0">
                <a:solidFill>
                  <a:schemeClr val="dk1"/>
                </a:solidFill>
                <a:highlight>
                  <a:srgbClr val="FFFFFF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сопроводительная документация: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Фотографии (JPEG, PNG),</a:t>
            </a:r>
            <a:r>
              <a:rPr lang="ru-RU" sz="1200" b="1" dirty="0">
                <a:solidFill>
                  <a:schemeClr val="dk1"/>
                </a:solidFill>
                <a:highlight>
                  <a:srgbClr val="FFFFFF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1200" dirty="0">
                <a:solidFill>
                  <a:schemeClr val="dk1"/>
                </a:solidFill>
                <a:highlight>
                  <a:srgbClr val="FFFFFF"/>
                </a:highlight>
                <a:latin typeface="Montserrat" panose="00000500000000000000" pitchFamily="50" charset="-52"/>
                <a:ea typeface="Times New Roman"/>
                <a:cs typeface="Times New Roman"/>
                <a:sym typeface="Times New Roman"/>
              </a:rPr>
              <a:t>Инструкции (PDF), наборы данных (CSV,  JSON) и т.д.</a:t>
            </a:r>
          </a:p>
        </p:txBody>
      </p:sp>
    </p:spTree>
    <p:extLst>
      <p:ext uri="{BB962C8B-B14F-4D97-AF65-F5344CB8AC3E}">
        <p14:creationId xmlns:p14="http://schemas.microsoft.com/office/powerpoint/2010/main" val="2520170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B244601-D86F-4B29-9821-2AC059066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868" y="165475"/>
            <a:ext cx="1820343" cy="1017859"/>
          </a:xfrm>
          <a:prstGeom prst="rect">
            <a:avLst/>
          </a:prstGeom>
        </p:spPr>
      </p:pic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58B440A9-D6D4-4665-BC05-5D8A6A2762D9}"/>
              </a:ext>
            </a:extLst>
          </p:cNvPr>
          <p:cNvGrpSpPr/>
          <p:nvPr/>
        </p:nvGrpSpPr>
        <p:grpSpPr>
          <a:xfrm>
            <a:off x="515938" y="1223328"/>
            <a:ext cx="11160124" cy="5158422"/>
            <a:chOff x="515938" y="1223328"/>
            <a:chExt cx="11160124" cy="5158422"/>
          </a:xfrm>
        </p:grpSpPr>
        <p:sp>
          <p:nvSpPr>
            <p:cNvPr id="3" name="Прямоугольник: скругленные углы 2">
              <a:extLst>
                <a:ext uri="{FF2B5EF4-FFF2-40B4-BE49-F238E27FC236}">
                  <a16:creationId xmlns:a16="http://schemas.microsoft.com/office/drawing/2014/main" id="{4242DA86-92D6-4C10-9EE5-F5C502D605E7}"/>
                </a:ext>
              </a:extLst>
            </p:cNvPr>
            <p:cNvSpPr/>
            <p:nvPr/>
          </p:nvSpPr>
          <p:spPr>
            <a:xfrm>
              <a:off x="693738" y="136437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rgbClr val="428AB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Прямоугольник: скругленные углы 3">
              <a:extLst>
                <a:ext uri="{FF2B5EF4-FFF2-40B4-BE49-F238E27FC236}">
                  <a16:creationId xmlns:a16="http://schemas.microsoft.com/office/drawing/2014/main" id="{2CC779E9-7215-4630-9EC5-D99166855475}"/>
                </a:ext>
              </a:extLst>
            </p:cNvPr>
            <p:cNvSpPr/>
            <p:nvPr/>
          </p:nvSpPr>
          <p:spPr>
            <a:xfrm>
              <a:off x="515938" y="1223328"/>
              <a:ext cx="10982324" cy="5017372"/>
            </a:xfrm>
            <a:prstGeom prst="roundRect">
              <a:avLst>
                <a:gd name="adj" fmla="val 9475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4BB943F7-4EE8-4D4C-BFE6-CBA42E65E415}"/>
              </a:ext>
            </a:extLst>
          </p:cNvPr>
          <p:cNvSpPr/>
          <p:nvPr/>
        </p:nvSpPr>
        <p:spPr>
          <a:xfrm>
            <a:off x="3947224" y="974844"/>
            <a:ext cx="4342668" cy="513100"/>
          </a:xfrm>
          <a:prstGeom prst="roundRect">
            <a:avLst>
              <a:gd name="adj" fmla="val 50000"/>
            </a:avLst>
          </a:prstGeom>
          <a:solidFill>
            <a:srgbClr val="F0564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28E9EF-BFFC-48D6-AB60-79A20C67C3BA}"/>
              </a:ext>
            </a:extLst>
          </p:cNvPr>
          <p:cNvSpPr txBox="1"/>
          <p:nvPr/>
        </p:nvSpPr>
        <p:spPr>
          <a:xfrm>
            <a:off x="4162758" y="1031339"/>
            <a:ext cx="391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Montserrat" panose="00000500000000000000" pitchFamily="2" charset="-52"/>
              </a:rPr>
              <a:t>Этапы разработки</a:t>
            </a:r>
          </a:p>
        </p:txBody>
      </p: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8A9630F1-5677-41E9-9A81-A5C4824797E7}"/>
              </a:ext>
            </a:extLst>
          </p:cNvPr>
          <p:cNvGrpSpPr/>
          <p:nvPr/>
        </p:nvGrpSpPr>
        <p:grpSpPr>
          <a:xfrm>
            <a:off x="1150530" y="1808703"/>
            <a:ext cx="1628671" cy="1638068"/>
            <a:chOff x="1150530" y="1808703"/>
            <a:chExt cx="1628671" cy="1638068"/>
          </a:xfrm>
        </p:grpSpPr>
        <p:sp>
          <p:nvSpPr>
            <p:cNvPr id="9" name="Прямоугольник: скругленные углы 8">
              <a:extLst>
                <a:ext uri="{FF2B5EF4-FFF2-40B4-BE49-F238E27FC236}">
                  <a16:creationId xmlns:a16="http://schemas.microsoft.com/office/drawing/2014/main" id="{236E9311-BAD3-4CE7-9777-D3A14BC42D56}"/>
                </a:ext>
              </a:extLst>
            </p:cNvPr>
            <p:cNvSpPr/>
            <p:nvPr/>
          </p:nvSpPr>
          <p:spPr>
            <a:xfrm>
              <a:off x="1211658" y="1879228"/>
              <a:ext cx="1567543" cy="1567543"/>
            </a:xfrm>
            <a:prstGeom prst="roundRect">
              <a:avLst/>
            </a:prstGeom>
            <a:solidFill>
              <a:srgbClr val="A7CE7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Прямоугольник: скругленные углы 7">
              <a:extLst>
                <a:ext uri="{FF2B5EF4-FFF2-40B4-BE49-F238E27FC236}">
                  <a16:creationId xmlns:a16="http://schemas.microsoft.com/office/drawing/2014/main" id="{2AA65B2C-A3A3-4D16-87AC-251FE7A2D36F}"/>
                </a:ext>
              </a:extLst>
            </p:cNvPr>
            <p:cNvSpPr/>
            <p:nvPr/>
          </p:nvSpPr>
          <p:spPr>
            <a:xfrm>
              <a:off x="1150530" y="1808703"/>
              <a:ext cx="1567543" cy="15675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9E4D06C-54B9-4784-A315-F6B7030B7926}"/>
              </a:ext>
            </a:extLst>
          </p:cNvPr>
          <p:cNvSpPr txBox="1"/>
          <p:nvPr/>
        </p:nvSpPr>
        <p:spPr>
          <a:xfrm>
            <a:off x="1323088" y="2453974"/>
            <a:ext cx="1222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Montserrat" panose="00000500000000000000" pitchFamily="2" charset="-52"/>
              </a:rPr>
              <a:t>Фото этапа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0AF793-87A4-442E-9C3E-B68E362D1858}"/>
              </a:ext>
            </a:extLst>
          </p:cNvPr>
          <p:cNvSpPr txBox="1"/>
          <p:nvPr/>
        </p:nvSpPr>
        <p:spPr>
          <a:xfrm>
            <a:off x="1071010" y="3760631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b="1" dirty="0">
                <a:latin typeface="Montserrat" panose="00000500000000000000" pitchFamily="2" charset="-52"/>
              </a:rPr>
              <a:t>Название этапа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CF8785-8D34-46EE-BBC5-F3C6E2FEC716}"/>
              </a:ext>
            </a:extLst>
          </p:cNvPr>
          <p:cNvSpPr txBox="1"/>
          <p:nvPr/>
        </p:nvSpPr>
        <p:spPr>
          <a:xfrm>
            <a:off x="1323088" y="3489228"/>
            <a:ext cx="1222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Montserrat" panose="00000500000000000000" pitchFamily="2" charset="-52"/>
              </a:rPr>
              <a:t>время</a:t>
            </a:r>
          </a:p>
        </p:txBody>
      </p: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B7FF8E95-2A2D-4D85-99BA-0F7953F2B3E2}"/>
              </a:ext>
            </a:extLst>
          </p:cNvPr>
          <p:cNvGrpSpPr/>
          <p:nvPr/>
        </p:nvGrpSpPr>
        <p:grpSpPr>
          <a:xfrm>
            <a:off x="3702811" y="1808703"/>
            <a:ext cx="1628671" cy="1638068"/>
            <a:chOff x="3702811" y="1808703"/>
            <a:chExt cx="1628671" cy="1638068"/>
          </a:xfrm>
        </p:grpSpPr>
        <p:sp>
          <p:nvSpPr>
            <p:cNvPr id="14" name="Прямоугольник: скругленные углы 13">
              <a:extLst>
                <a:ext uri="{FF2B5EF4-FFF2-40B4-BE49-F238E27FC236}">
                  <a16:creationId xmlns:a16="http://schemas.microsoft.com/office/drawing/2014/main" id="{1C3ECCDC-4D43-4A17-B469-3DADCBE71702}"/>
                </a:ext>
              </a:extLst>
            </p:cNvPr>
            <p:cNvSpPr/>
            <p:nvPr/>
          </p:nvSpPr>
          <p:spPr>
            <a:xfrm>
              <a:off x="3763939" y="1879228"/>
              <a:ext cx="1567543" cy="1567543"/>
            </a:xfrm>
            <a:prstGeom prst="roundRect">
              <a:avLst/>
            </a:prstGeom>
            <a:solidFill>
              <a:srgbClr val="A7CE7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Прямоугольник: скругленные углы 14">
              <a:extLst>
                <a:ext uri="{FF2B5EF4-FFF2-40B4-BE49-F238E27FC236}">
                  <a16:creationId xmlns:a16="http://schemas.microsoft.com/office/drawing/2014/main" id="{70D4B6BD-A9EF-48FA-AB25-3F66A1ABDD31}"/>
                </a:ext>
              </a:extLst>
            </p:cNvPr>
            <p:cNvSpPr/>
            <p:nvPr/>
          </p:nvSpPr>
          <p:spPr>
            <a:xfrm>
              <a:off x="3702811" y="1808703"/>
              <a:ext cx="1567543" cy="15675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F92408B-30B1-41B9-93D5-B4F279F15DA0}"/>
              </a:ext>
            </a:extLst>
          </p:cNvPr>
          <p:cNvSpPr txBox="1"/>
          <p:nvPr/>
        </p:nvSpPr>
        <p:spPr>
          <a:xfrm>
            <a:off x="3875369" y="2453974"/>
            <a:ext cx="1222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Montserrat" panose="00000500000000000000" pitchFamily="2" charset="-52"/>
              </a:rPr>
              <a:t>Фото этапа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4D38AC-C2CE-4752-B139-F9895ED5DC51}"/>
              </a:ext>
            </a:extLst>
          </p:cNvPr>
          <p:cNvSpPr txBox="1"/>
          <p:nvPr/>
        </p:nvSpPr>
        <p:spPr>
          <a:xfrm>
            <a:off x="3623291" y="3760631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b="1" dirty="0">
                <a:latin typeface="Montserrat" panose="00000500000000000000" pitchFamily="2" charset="-52"/>
              </a:rPr>
              <a:t>Название этапа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467200-4478-4D4A-BA2A-5490A9754F3E}"/>
              </a:ext>
            </a:extLst>
          </p:cNvPr>
          <p:cNvSpPr txBox="1"/>
          <p:nvPr/>
        </p:nvSpPr>
        <p:spPr>
          <a:xfrm>
            <a:off x="3875369" y="3489228"/>
            <a:ext cx="1222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Montserrat" panose="00000500000000000000" pitchFamily="2" charset="-52"/>
              </a:rPr>
              <a:t>время</a:t>
            </a:r>
          </a:p>
        </p:txBody>
      </p: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D6FEE846-7CBB-4D1B-9E05-77FE583F9350}"/>
              </a:ext>
            </a:extLst>
          </p:cNvPr>
          <p:cNvGrpSpPr/>
          <p:nvPr/>
        </p:nvGrpSpPr>
        <p:grpSpPr>
          <a:xfrm>
            <a:off x="6488779" y="1808703"/>
            <a:ext cx="1628671" cy="1638068"/>
            <a:chOff x="6488779" y="1808703"/>
            <a:chExt cx="1628671" cy="1638068"/>
          </a:xfrm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F6740CFB-02B5-4F91-9EBE-49387AD552FF}"/>
                </a:ext>
              </a:extLst>
            </p:cNvPr>
            <p:cNvSpPr/>
            <p:nvPr/>
          </p:nvSpPr>
          <p:spPr>
            <a:xfrm>
              <a:off x="6549907" y="1879228"/>
              <a:ext cx="1567543" cy="1567543"/>
            </a:xfrm>
            <a:prstGeom prst="roundRect">
              <a:avLst/>
            </a:prstGeom>
            <a:solidFill>
              <a:srgbClr val="A7CE7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D4360E72-6354-4F87-B04C-E18BD289BF13}"/>
                </a:ext>
              </a:extLst>
            </p:cNvPr>
            <p:cNvSpPr/>
            <p:nvPr/>
          </p:nvSpPr>
          <p:spPr>
            <a:xfrm>
              <a:off x="6488779" y="1808703"/>
              <a:ext cx="1567543" cy="15675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34840F7-D01B-4AB0-B8CD-C7AA58ACA728}"/>
              </a:ext>
            </a:extLst>
          </p:cNvPr>
          <p:cNvSpPr txBox="1"/>
          <p:nvPr/>
        </p:nvSpPr>
        <p:spPr>
          <a:xfrm>
            <a:off x="6661337" y="2453974"/>
            <a:ext cx="1222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Montserrat" panose="00000500000000000000" pitchFamily="2" charset="-52"/>
              </a:rPr>
              <a:t>Фото этапа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51780E-550F-4AB0-A4A6-07331EA54294}"/>
              </a:ext>
            </a:extLst>
          </p:cNvPr>
          <p:cNvSpPr txBox="1"/>
          <p:nvPr/>
        </p:nvSpPr>
        <p:spPr>
          <a:xfrm>
            <a:off x="6409259" y="3760631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b="1" dirty="0">
                <a:latin typeface="Montserrat" panose="00000500000000000000" pitchFamily="2" charset="-52"/>
              </a:rPr>
              <a:t>Название этапа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169BB1-32C6-4A24-B5CA-718C4978608E}"/>
              </a:ext>
            </a:extLst>
          </p:cNvPr>
          <p:cNvSpPr txBox="1"/>
          <p:nvPr/>
        </p:nvSpPr>
        <p:spPr>
          <a:xfrm>
            <a:off x="6661337" y="3489228"/>
            <a:ext cx="1222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Montserrat" panose="00000500000000000000" pitchFamily="2" charset="-52"/>
              </a:rPr>
              <a:t>время</a:t>
            </a:r>
          </a:p>
        </p:txBody>
      </p: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5CB610B6-B180-411D-A83A-7D4666267183}"/>
              </a:ext>
            </a:extLst>
          </p:cNvPr>
          <p:cNvGrpSpPr/>
          <p:nvPr/>
        </p:nvGrpSpPr>
        <p:grpSpPr>
          <a:xfrm>
            <a:off x="9278857" y="1808703"/>
            <a:ext cx="1628671" cy="1638068"/>
            <a:chOff x="9278857" y="1808703"/>
            <a:chExt cx="1628671" cy="1638068"/>
          </a:xfrm>
        </p:grpSpPr>
        <p:sp>
          <p:nvSpPr>
            <p:cNvPr id="24" name="Прямоугольник: скругленные углы 23">
              <a:extLst>
                <a:ext uri="{FF2B5EF4-FFF2-40B4-BE49-F238E27FC236}">
                  <a16:creationId xmlns:a16="http://schemas.microsoft.com/office/drawing/2014/main" id="{6176716F-B888-4945-B7B9-175068B452B2}"/>
                </a:ext>
              </a:extLst>
            </p:cNvPr>
            <p:cNvSpPr/>
            <p:nvPr/>
          </p:nvSpPr>
          <p:spPr>
            <a:xfrm>
              <a:off x="9339985" y="1879228"/>
              <a:ext cx="1567543" cy="1567543"/>
            </a:xfrm>
            <a:prstGeom prst="roundRect">
              <a:avLst/>
            </a:prstGeom>
            <a:solidFill>
              <a:srgbClr val="A7CE7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Прямоугольник: скругленные углы 24">
              <a:extLst>
                <a:ext uri="{FF2B5EF4-FFF2-40B4-BE49-F238E27FC236}">
                  <a16:creationId xmlns:a16="http://schemas.microsoft.com/office/drawing/2014/main" id="{14492296-BF12-445C-90D3-3B21D9B84C8D}"/>
                </a:ext>
              </a:extLst>
            </p:cNvPr>
            <p:cNvSpPr/>
            <p:nvPr/>
          </p:nvSpPr>
          <p:spPr>
            <a:xfrm>
              <a:off x="9278857" y="1808703"/>
              <a:ext cx="1567543" cy="15675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51E0705-9113-4CF3-BF5A-EBBEEAD71E6D}"/>
              </a:ext>
            </a:extLst>
          </p:cNvPr>
          <p:cNvSpPr txBox="1"/>
          <p:nvPr/>
        </p:nvSpPr>
        <p:spPr>
          <a:xfrm>
            <a:off x="9451415" y="2453974"/>
            <a:ext cx="1222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Montserrat" panose="00000500000000000000" pitchFamily="2" charset="-52"/>
              </a:rPr>
              <a:t>Фото этапа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41DF889-6D88-4AF7-99AB-9CC35292BEE0}"/>
              </a:ext>
            </a:extLst>
          </p:cNvPr>
          <p:cNvSpPr txBox="1"/>
          <p:nvPr/>
        </p:nvSpPr>
        <p:spPr>
          <a:xfrm>
            <a:off x="9199337" y="3760631"/>
            <a:ext cx="1726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b="1" dirty="0">
                <a:latin typeface="Montserrat" panose="00000500000000000000" pitchFamily="2" charset="-52"/>
              </a:rPr>
              <a:t>Название этапа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9C4B56-E6EE-4A6A-8728-2D203F985AA7}"/>
              </a:ext>
            </a:extLst>
          </p:cNvPr>
          <p:cNvSpPr txBox="1"/>
          <p:nvPr/>
        </p:nvSpPr>
        <p:spPr>
          <a:xfrm>
            <a:off x="9451415" y="3489228"/>
            <a:ext cx="1222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Montserrat" panose="00000500000000000000" pitchFamily="2" charset="-52"/>
              </a:rPr>
              <a:t>время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0AE55D3-0CD6-4EBD-9B69-3CE3DDC9E359}"/>
              </a:ext>
            </a:extLst>
          </p:cNvPr>
          <p:cNvSpPr txBox="1"/>
          <p:nvPr/>
        </p:nvSpPr>
        <p:spPr>
          <a:xfrm>
            <a:off x="1071010" y="4074491"/>
            <a:ext cx="17265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dirty="0">
                <a:latin typeface="Montserrat" panose="00000500000000000000" pitchFamily="2" charset="-52"/>
              </a:rPr>
              <a:t>Описание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308B19D-8837-454A-B540-8C63B0F365F6}"/>
              </a:ext>
            </a:extLst>
          </p:cNvPr>
          <p:cNvSpPr txBox="1"/>
          <p:nvPr/>
        </p:nvSpPr>
        <p:spPr>
          <a:xfrm>
            <a:off x="3623291" y="4074491"/>
            <a:ext cx="17265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dirty="0">
                <a:latin typeface="Montserrat" panose="00000500000000000000" pitchFamily="2" charset="-52"/>
              </a:rPr>
              <a:t>Описание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B266BC-D476-42A5-88D6-B7EB53AD61B4}"/>
              </a:ext>
            </a:extLst>
          </p:cNvPr>
          <p:cNvSpPr txBox="1"/>
          <p:nvPr/>
        </p:nvSpPr>
        <p:spPr>
          <a:xfrm>
            <a:off x="6409259" y="4074491"/>
            <a:ext cx="17265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dirty="0">
                <a:latin typeface="Montserrat" panose="00000500000000000000" pitchFamily="2" charset="-52"/>
              </a:rPr>
              <a:t>Описание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A7AF81-31D1-487D-9E93-5D2555C57479}"/>
              </a:ext>
            </a:extLst>
          </p:cNvPr>
          <p:cNvSpPr txBox="1"/>
          <p:nvPr/>
        </p:nvSpPr>
        <p:spPr>
          <a:xfrm>
            <a:off x="9199337" y="4074491"/>
            <a:ext cx="17265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dirty="0">
                <a:latin typeface="Montserrat" panose="00000500000000000000" pitchFamily="2" charset="-52"/>
              </a:rPr>
              <a:t>Здесь можно обозначить перспективы проекта</a:t>
            </a:r>
          </a:p>
        </p:txBody>
      </p: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EAD7B806-C0FF-48F4-AE52-316CC2019776}"/>
              </a:ext>
            </a:extLst>
          </p:cNvPr>
          <p:cNvCxnSpPr>
            <a:stCxn id="9" idx="3"/>
          </p:cNvCxnSpPr>
          <p:nvPr/>
        </p:nvCxnSpPr>
        <p:spPr>
          <a:xfrm flipV="1">
            <a:off x="2779201" y="2642716"/>
            <a:ext cx="92361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4C28C590-A928-4B43-9282-CCAFEA030678}"/>
              </a:ext>
            </a:extLst>
          </p:cNvPr>
          <p:cNvCxnSpPr>
            <a:cxnSpLocks/>
          </p:cNvCxnSpPr>
          <p:nvPr/>
        </p:nvCxnSpPr>
        <p:spPr>
          <a:xfrm>
            <a:off x="5349873" y="2642716"/>
            <a:ext cx="1138906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5BDDAF47-E7FF-4ACA-B171-FAD28D20D8A0}"/>
              </a:ext>
            </a:extLst>
          </p:cNvPr>
          <p:cNvCxnSpPr>
            <a:cxnSpLocks/>
          </p:cNvCxnSpPr>
          <p:nvPr/>
        </p:nvCxnSpPr>
        <p:spPr>
          <a:xfrm>
            <a:off x="8117450" y="2642716"/>
            <a:ext cx="1138906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6C44B70E-F542-472D-A2B4-90F7C982E8A5}"/>
              </a:ext>
            </a:extLst>
          </p:cNvPr>
          <p:cNvGrpSpPr/>
          <p:nvPr/>
        </p:nvGrpSpPr>
        <p:grpSpPr>
          <a:xfrm>
            <a:off x="1095374" y="5127226"/>
            <a:ext cx="10128634" cy="1097667"/>
            <a:chOff x="1095374" y="5127226"/>
            <a:chExt cx="10128634" cy="1097667"/>
          </a:xfrm>
        </p:grpSpPr>
        <p:pic>
          <p:nvPicPr>
            <p:cNvPr id="41" name="Рисунок 40">
              <a:extLst>
                <a:ext uri="{FF2B5EF4-FFF2-40B4-BE49-F238E27FC236}">
                  <a16:creationId xmlns:a16="http://schemas.microsoft.com/office/drawing/2014/main" id="{D40374A1-75F2-4741-94F0-9836F85C5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9402" y="5127226"/>
              <a:ext cx="4474606" cy="1097667"/>
            </a:xfrm>
            <a:prstGeom prst="rect">
              <a:avLst/>
            </a:prstGeom>
          </p:spPr>
        </p:pic>
        <p:pic>
          <p:nvPicPr>
            <p:cNvPr id="42" name="Рисунок 41">
              <a:extLst>
                <a:ext uri="{FF2B5EF4-FFF2-40B4-BE49-F238E27FC236}">
                  <a16:creationId xmlns:a16="http://schemas.microsoft.com/office/drawing/2014/main" id="{608C410B-FC9E-43A1-9653-09A653A50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9279" y="5127226"/>
              <a:ext cx="4474606" cy="1097667"/>
            </a:xfrm>
            <a:prstGeom prst="rect">
              <a:avLst/>
            </a:prstGeom>
          </p:spPr>
        </p:pic>
        <p:pic>
          <p:nvPicPr>
            <p:cNvPr id="43" name="Рисунок 42">
              <a:extLst>
                <a:ext uri="{FF2B5EF4-FFF2-40B4-BE49-F238E27FC236}">
                  <a16:creationId xmlns:a16="http://schemas.microsoft.com/office/drawing/2014/main" id="{3E683E81-1BB5-4D41-B8F0-30AEC82BD2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4783"/>
            <a:stretch/>
          </p:blipFill>
          <p:spPr>
            <a:xfrm>
              <a:off x="1095374" y="5127226"/>
              <a:ext cx="1128387" cy="1097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60824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370</Words>
  <Application>Microsoft Office PowerPoint</Application>
  <PresentationFormat>Широкоэкранный</PresentationFormat>
  <Paragraphs>77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Calibri</vt:lpstr>
      <vt:lpstr>Montserrat</vt:lpstr>
      <vt:lpstr>Arial</vt:lpstr>
      <vt:lpstr>FSRAILWAYTT Bold</vt:lpstr>
      <vt:lpstr>Times New Roman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Дымкова Ольга Алексеевна</dc:creator>
  <cp:lastModifiedBy>Щербакова Наталья Романовна</cp:lastModifiedBy>
  <cp:revision>18</cp:revision>
  <dcterms:created xsi:type="dcterms:W3CDTF">2024-04-23T07:14:21Z</dcterms:created>
  <dcterms:modified xsi:type="dcterms:W3CDTF">2024-05-02T09:10:03Z</dcterms:modified>
</cp:coreProperties>
</file>

<file path=docProps/thumbnail.jpeg>
</file>